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88" r:id="rId3"/>
    <p:sldId id="289" r:id="rId4"/>
    <p:sldId id="309" r:id="rId5"/>
    <p:sldId id="310" r:id="rId6"/>
    <p:sldId id="276" r:id="rId7"/>
    <p:sldId id="290" r:id="rId8"/>
    <p:sldId id="291" r:id="rId9"/>
    <p:sldId id="292" r:id="rId10"/>
    <p:sldId id="314" r:id="rId11"/>
    <p:sldId id="315" r:id="rId12"/>
    <p:sldId id="316" r:id="rId13"/>
    <p:sldId id="313" r:id="rId14"/>
    <p:sldId id="293" r:id="rId15"/>
    <p:sldId id="294" r:id="rId16"/>
    <p:sldId id="297" r:id="rId17"/>
    <p:sldId id="295" r:id="rId18"/>
    <p:sldId id="296" r:id="rId19"/>
    <p:sldId id="298" r:id="rId20"/>
    <p:sldId id="300" r:id="rId21"/>
    <p:sldId id="301" r:id="rId22"/>
    <p:sldId id="303" r:id="rId23"/>
    <p:sldId id="302" r:id="rId24"/>
    <p:sldId id="304" r:id="rId25"/>
    <p:sldId id="305" r:id="rId26"/>
    <p:sldId id="306" r:id="rId27"/>
    <p:sldId id="307" r:id="rId28"/>
    <p:sldId id="273" r:id="rId29"/>
    <p:sldId id="317" r:id="rId30"/>
    <p:sldId id="318" r:id="rId31"/>
    <p:sldId id="322" r:id="rId32"/>
    <p:sldId id="325" r:id="rId33"/>
    <p:sldId id="323" r:id="rId34"/>
    <p:sldId id="320" r:id="rId35"/>
    <p:sldId id="278" r:id="rId36"/>
    <p:sldId id="311" r:id="rId37"/>
    <p:sldId id="279" r:id="rId38"/>
    <p:sldId id="283" r:id="rId39"/>
    <p:sldId id="284" r:id="rId40"/>
    <p:sldId id="27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55" autoAdjust="0"/>
  </p:normalViewPr>
  <p:slideViewPr>
    <p:cSldViewPr>
      <p:cViewPr varScale="1">
        <p:scale>
          <a:sx n="73" d="100"/>
          <a:sy n="73" d="100"/>
        </p:scale>
        <p:origin x="173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EC004-3ED9-4B98-B0F6-CF902F9808E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24C5302-36C5-4967-8C0A-7CC0D0279F00}">
      <dgm:prSet phldrT="[Κείμενο]"/>
      <dgm:spPr/>
      <dgm:t>
        <a:bodyPr/>
        <a:lstStyle/>
        <a:p>
          <a:r>
            <a:rPr lang="el-GR" dirty="0" smtClean="0"/>
            <a:t>ΚΑΤΕΥΘΥΝΣΗ</a:t>
          </a:r>
          <a:endParaRPr lang="el-GR" dirty="0"/>
        </a:p>
      </dgm:t>
    </dgm:pt>
    <dgm:pt modelId="{E8FCD0E1-AE89-41C9-9F41-4E67937DF568}" type="parTrans" cxnId="{30C9EC76-CB3F-4196-A49F-1C639594FAF2}">
      <dgm:prSet/>
      <dgm:spPr/>
      <dgm:t>
        <a:bodyPr/>
        <a:lstStyle/>
        <a:p>
          <a:endParaRPr lang="el-GR"/>
        </a:p>
      </dgm:t>
    </dgm:pt>
    <dgm:pt modelId="{9BF4D504-4F3A-45C7-B08D-308ABE978236}" type="sibTrans" cxnId="{30C9EC76-CB3F-4196-A49F-1C639594FAF2}">
      <dgm:prSet/>
      <dgm:spPr/>
      <dgm:t>
        <a:bodyPr/>
        <a:lstStyle/>
        <a:p>
          <a:endParaRPr lang="el-GR"/>
        </a:p>
      </dgm:t>
    </dgm:pt>
    <dgm:pt modelId="{B6C7D956-52DE-4610-BE12-F0169A4EC9B8}">
      <dgm:prSet phldrT="[Κείμενο]"/>
      <dgm:spPr/>
      <dgm:t>
        <a:bodyPr/>
        <a:lstStyle/>
        <a:p>
          <a:r>
            <a:rPr lang="el-GR" dirty="0" smtClean="0"/>
            <a:t>ΚΛΑΣΣΙΚΩΝ ΚΑΙ ΑΝΘΡΩΠΙΣΤΙΚΩΝ ΣΠΟΥΔΩΝ</a:t>
          </a:r>
          <a:endParaRPr lang="el-GR" dirty="0"/>
        </a:p>
      </dgm:t>
    </dgm:pt>
    <dgm:pt modelId="{38D9B7B0-1ADC-4E64-B5C0-EF12934BCB82}" type="parTrans" cxnId="{E3EAF84D-831D-4716-BB7C-0C85B107E76D}">
      <dgm:prSet/>
      <dgm:spPr/>
      <dgm:t>
        <a:bodyPr/>
        <a:lstStyle/>
        <a:p>
          <a:endParaRPr lang="el-GR"/>
        </a:p>
      </dgm:t>
    </dgm:pt>
    <dgm:pt modelId="{036D5D7A-7443-4417-ABA1-2C007861E1E4}" type="sibTrans" cxnId="{E3EAF84D-831D-4716-BB7C-0C85B107E76D}">
      <dgm:prSet/>
      <dgm:spPr/>
      <dgm:t>
        <a:bodyPr/>
        <a:lstStyle/>
        <a:p>
          <a:endParaRPr lang="el-GR"/>
        </a:p>
      </dgm:t>
    </dgm:pt>
    <dgm:pt modelId="{F5735292-B7F9-4FDB-8A77-3A0AF26DAE28}">
      <dgm:prSet phldrT="[Κείμενο]"/>
      <dgm:spPr/>
      <dgm:t>
        <a:bodyPr/>
        <a:lstStyle/>
        <a:p>
          <a:r>
            <a:rPr lang="el-GR" dirty="0" smtClean="0"/>
            <a:t>ΥΠΟΧΡΕΩΤΙΚΑ ΜΑΘΗΜΑΤΑ (3)</a:t>
          </a:r>
          <a:endParaRPr lang="el-GR" dirty="0"/>
        </a:p>
      </dgm:t>
    </dgm:pt>
    <dgm:pt modelId="{92CCCB73-0EDE-4F57-9B17-340AB45894BA}" type="parTrans" cxnId="{C7FAB707-41A5-4FF6-9FA9-7AF59A42DC4A}">
      <dgm:prSet/>
      <dgm:spPr/>
      <dgm:t>
        <a:bodyPr/>
        <a:lstStyle/>
        <a:p>
          <a:endParaRPr lang="el-GR"/>
        </a:p>
      </dgm:t>
    </dgm:pt>
    <dgm:pt modelId="{17788E67-0118-4D6C-BEDE-BFAD9012F69F}" type="sibTrans" cxnId="{C7FAB707-41A5-4FF6-9FA9-7AF59A42DC4A}">
      <dgm:prSet/>
      <dgm:spPr/>
      <dgm:t>
        <a:bodyPr/>
        <a:lstStyle/>
        <a:p>
          <a:endParaRPr lang="el-GR"/>
        </a:p>
      </dgm:t>
    </dgm:pt>
    <dgm:pt modelId="{54B6413A-0845-41D7-852C-9641D199A8C2}">
      <dgm:prSet phldrT="[Κείμενο]"/>
      <dgm:spPr/>
      <dgm:t>
        <a:bodyPr/>
        <a:lstStyle/>
        <a:p>
          <a:r>
            <a:rPr lang="el-GR" dirty="0" smtClean="0"/>
            <a:t>ΕΠΙΛΕΓΟΜΕΝΑ ΜΑΘΗΜΑΤΑ (1/4)</a:t>
          </a:r>
          <a:endParaRPr lang="el-GR" dirty="0"/>
        </a:p>
      </dgm:t>
    </dgm:pt>
    <dgm:pt modelId="{2ED0E6A3-6818-4803-8674-065B595AC3C2}" type="parTrans" cxnId="{F56D0C4A-2D6D-4353-A049-0DB701E109B7}">
      <dgm:prSet/>
      <dgm:spPr/>
      <dgm:t>
        <a:bodyPr/>
        <a:lstStyle/>
        <a:p>
          <a:endParaRPr lang="el-GR"/>
        </a:p>
      </dgm:t>
    </dgm:pt>
    <dgm:pt modelId="{81A66A0A-51BC-483A-89D4-5F16F3317E02}" type="sibTrans" cxnId="{F56D0C4A-2D6D-4353-A049-0DB701E109B7}">
      <dgm:prSet/>
      <dgm:spPr/>
      <dgm:t>
        <a:bodyPr/>
        <a:lstStyle/>
        <a:p>
          <a:endParaRPr lang="el-GR"/>
        </a:p>
      </dgm:t>
    </dgm:pt>
    <dgm:pt modelId="{4A0AC9D2-8CA9-4666-93D5-5ABC44DB1141}">
      <dgm:prSet phldrT="[Κείμενο]"/>
      <dgm:spPr/>
      <dgm:t>
        <a:bodyPr/>
        <a:lstStyle/>
        <a:p>
          <a:r>
            <a:rPr lang="el-GR" dirty="0" smtClean="0"/>
            <a:t>ΑΓΓΛΙΚΑ</a:t>
          </a:r>
          <a:endParaRPr lang="el-GR" dirty="0">
            <a:solidFill>
              <a:srgbClr val="FF0000"/>
            </a:solidFill>
          </a:endParaRPr>
        </a:p>
      </dgm:t>
    </dgm:pt>
    <dgm:pt modelId="{FAC553AE-6DF6-4294-B7DC-5892B9A41CEC}" type="parTrans" cxnId="{48328C6E-2EBB-40EE-AD9A-D805AD6C1DF7}">
      <dgm:prSet/>
      <dgm:spPr/>
      <dgm:t>
        <a:bodyPr/>
        <a:lstStyle/>
        <a:p>
          <a:endParaRPr lang="el-GR"/>
        </a:p>
      </dgm:t>
    </dgm:pt>
    <dgm:pt modelId="{DA2FEDEA-7CCF-4B01-A34E-6B5A8F615378}" type="sibTrans" cxnId="{48328C6E-2EBB-40EE-AD9A-D805AD6C1DF7}">
      <dgm:prSet/>
      <dgm:spPr/>
      <dgm:t>
        <a:bodyPr/>
        <a:lstStyle/>
        <a:p>
          <a:endParaRPr lang="el-GR"/>
        </a:p>
      </dgm:t>
    </dgm:pt>
    <dgm:pt modelId="{3746D624-AECF-4D75-B5B0-72E526BD4792}">
      <dgm:prSet phldrT="[Κείμενο]"/>
      <dgm:spPr/>
      <dgm:t>
        <a:bodyPr/>
        <a:lstStyle/>
        <a:p>
          <a:r>
            <a:rPr lang="el-GR" dirty="0" smtClean="0"/>
            <a:t>ΓΑΛΛΙΚΑ</a:t>
          </a:r>
          <a:endParaRPr lang="el-GR" dirty="0">
            <a:solidFill>
              <a:srgbClr val="FF0000"/>
            </a:solidFill>
          </a:endParaRPr>
        </a:p>
      </dgm:t>
    </dgm:pt>
    <dgm:pt modelId="{3D8EB6DE-74F0-495E-A671-AF5B4E63638F}" type="parTrans" cxnId="{2C289BE2-FB0A-497F-ACAE-B66AC4526E1A}">
      <dgm:prSet/>
      <dgm:spPr/>
      <dgm:t>
        <a:bodyPr/>
        <a:lstStyle/>
        <a:p>
          <a:endParaRPr lang="el-GR"/>
        </a:p>
      </dgm:t>
    </dgm:pt>
    <dgm:pt modelId="{880F3AD6-2191-4487-AB3B-CBC95E9629BE}" type="sibTrans" cxnId="{2C289BE2-FB0A-497F-ACAE-B66AC4526E1A}">
      <dgm:prSet/>
      <dgm:spPr/>
      <dgm:t>
        <a:bodyPr/>
        <a:lstStyle/>
        <a:p>
          <a:endParaRPr lang="el-GR"/>
        </a:p>
      </dgm:t>
    </dgm:pt>
    <dgm:pt modelId="{E513B84D-8502-422F-81D2-1255488C09B4}">
      <dgm:prSet phldrT="[Κείμενο]"/>
      <dgm:spPr/>
      <dgm:t>
        <a:bodyPr/>
        <a:lstStyle/>
        <a:p>
          <a:r>
            <a:rPr lang="el-GR" dirty="0" smtClean="0"/>
            <a:t>ΙΤΑΛΙΚΑ</a:t>
          </a:r>
          <a:endParaRPr lang="el-GR" dirty="0">
            <a:solidFill>
              <a:srgbClr val="FF0000"/>
            </a:solidFill>
          </a:endParaRPr>
        </a:p>
      </dgm:t>
    </dgm:pt>
    <dgm:pt modelId="{6A89BF96-E730-4DB8-92DE-B5BEF83F9405}" type="parTrans" cxnId="{BAA6382E-B53D-4DD0-B35D-18F387DCF915}">
      <dgm:prSet/>
      <dgm:spPr/>
      <dgm:t>
        <a:bodyPr/>
        <a:lstStyle/>
        <a:p>
          <a:endParaRPr lang="el-GR"/>
        </a:p>
      </dgm:t>
    </dgm:pt>
    <dgm:pt modelId="{1FCB059C-6A3F-4542-B85C-F857EFDF8565}" type="sibTrans" cxnId="{BAA6382E-B53D-4DD0-B35D-18F387DCF915}">
      <dgm:prSet/>
      <dgm:spPr/>
      <dgm:t>
        <a:bodyPr/>
        <a:lstStyle/>
        <a:p>
          <a:endParaRPr lang="el-GR"/>
        </a:p>
      </dgm:t>
    </dgm:pt>
    <dgm:pt modelId="{35207D3F-8378-4DA0-9BB8-CDE1C29856A2}">
      <dgm:prSet phldrT="[Κείμενο]"/>
      <dgm:spPr/>
      <dgm:t>
        <a:bodyPr/>
        <a:lstStyle/>
        <a:p>
          <a:endParaRPr lang="el-GR" dirty="0">
            <a:solidFill>
              <a:srgbClr val="7030A0"/>
            </a:solidFill>
          </a:endParaRPr>
        </a:p>
      </dgm:t>
    </dgm:pt>
    <dgm:pt modelId="{A9A78AE9-C1FC-436E-871A-F66056CD1D26}" type="parTrans" cxnId="{D0603FF0-0B14-4685-9E3A-65EB5765A3E2}">
      <dgm:prSet/>
      <dgm:spPr/>
      <dgm:t>
        <a:bodyPr/>
        <a:lstStyle/>
        <a:p>
          <a:endParaRPr lang="el-GR"/>
        </a:p>
      </dgm:t>
    </dgm:pt>
    <dgm:pt modelId="{1B902A1C-8EDF-4168-AFDD-0131C72FE39C}" type="sibTrans" cxnId="{D0603FF0-0B14-4685-9E3A-65EB5765A3E2}">
      <dgm:prSet/>
      <dgm:spPr/>
      <dgm:t>
        <a:bodyPr/>
        <a:lstStyle/>
        <a:p>
          <a:endParaRPr lang="el-GR"/>
        </a:p>
      </dgm:t>
    </dgm:pt>
    <dgm:pt modelId="{38191AA5-A152-4422-90C9-8F13AEF36CB2}">
      <dgm:prSet phldrT="[Κείμενο]"/>
      <dgm:spPr/>
      <dgm:t>
        <a:bodyPr/>
        <a:lstStyle/>
        <a:p>
          <a:r>
            <a:rPr lang="el-GR" dirty="0" smtClean="0"/>
            <a:t>ΛΑΤΙΝΙΚΑ</a:t>
          </a:r>
          <a:endParaRPr lang="el-GR" dirty="0"/>
        </a:p>
      </dgm:t>
    </dgm:pt>
    <dgm:pt modelId="{6E1B06F9-F8D0-4E0B-A553-A961BFDD4DFC}" type="sibTrans" cxnId="{B9D1E161-D7D3-43DE-9FD2-F1FFC637C759}">
      <dgm:prSet/>
      <dgm:spPr/>
      <dgm:t>
        <a:bodyPr/>
        <a:lstStyle/>
        <a:p>
          <a:endParaRPr lang="el-GR"/>
        </a:p>
      </dgm:t>
    </dgm:pt>
    <dgm:pt modelId="{4B065A2A-4A4C-4D76-AAB6-DB30A31617A5}" type="parTrans" cxnId="{B9D1E161-D7D3-43DE-9FD2-F1FFC637C759}">
      <dgm:prSet/>
      <dgm:spPr/>
      <dgm:t>
        <a:bodyPr/>
        <a:lstStyle/>
        <a:p>
          <a:endParaRPr lang="el-GR"/>
        </a:p>
      </dgm:t>
    </dgm:pt>
    <dgm:pt modelId="{D24D626B-7D94-46C3-84AD-ACF72E06DC52}">
      <dgm:prSet phldrT="[Κείμενο]"/>
      <dgm:spPr/>
      <dgm:t>
        <a:bodyPr/>
        <a:lstStyle/>
        <a:p>
          <a:r>
            <a:rPr lang="el-GR" dirty="0" smtClean="0"/>
            <a:t>ΙΣΤΟΡΙΑ</a:t>
          </a:r>
          <a:endParaRPr lang="el-GR" dirty="0"/>
        </a:p>
      </dgm:t>
    </dgm:pt>
    <dgm:pt modelId="{01863C3C-A0A0-4C67-B25A-D2364171B055}" type="sibTrans" cxnId="{961CE4DB-AC2C-4A0B-BFC9-63C0721F6039}">
      <dgm:prSet/>
      <dgm:spPr/>
      <dgm:t>
        <a:bodyPr/>
        <a:lstStyle/>
        <a:p>
          <a:endParaRPr lang="el-GR"/>
        </a:p>
      </dgm:t>
    </dgm:pt>
    <dgm:pt modelId="{83DEB47B-1A7D-42DC-89B0-01529CF43B75}" type="parTrans" cxnId="{961CE4DB-AC2C-4A0B-BFC9-63C0721F6039}">
      <dgm:prSet/>
      <dgm:spPr/>
      <dgm:t>
        <a:bodyPr/>
        <a:lstStyle/>
        <a:p>
          <a:endParaRPr lang="el-GR"/>
        </a:p>
      </dgm:t>
    </dgm:pt>
    <dgm:pt modelId="{8CD3CFB7-CA73-41D0-86CC-6AB0D2BF1FAE}">
      <dgm:prSet phldrT="[Κείμενο]"/>
      <dgm:spPr/>
      <dgm:t>
        <a:bodyPr/>
        <a:lstStyle/>
        <a:p>
          <a:r>
            <a:rPr lang="el-GR" dirty="0" smtClean="0"/>
            <a:t>ΑΡΧΑΙΑ ΕΛΛΗΝΙΚΑ</a:t>
          </a:r>
          <a:endParaRPr lang="el-GR" dirty="0"/>
        </a:p>
      </dgm:t>
    </dgm:pt>
    <dgm:pt modelId="{6C4ED002-A2C4-4790-95A7-53A804785158}" type="sibTrans" cxnId="{5A4B8CB5-4726-4B50-A448-D82B6C170146}">
      <dgm:prSet/>
      <dgm:spPr/>
      <dgm:t>
        <a:bodyPr/>
        <a:lstStyle/>
        <a:p>
          <a:endParaRPr lang="el-GR"/>
        </a:p>
      </dgm:t>
    </dgm:pt>
    <dgm:pt modelId="{F255A198-D1FC-463D-A382-73B2FE7E7294}" type="parTrans" cxnId="{5A4B8CB5-4726-4B50-A448-D82B6C170146}">
      <dgm:prSet/>
      <dgm:spPr/>
      <dgm:t>
        <a:bodyPr/>
        <a:lstStyle/>
        <a:p>
          <a:endParaRPr lang="el-GR"/>
        </a:p>
      </dgm:t>
    </dgm:pt>
    <dgm:pt modelId="{4159357A-F7D7-4754-8669-FC022ACB5D56}" type="pres">
      <dgm:prSet presAssocID="{557EC004-3ED9-4B98-B0F6-CF902F9808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2C04E9B-CAA3-42AB-9D37-213E0011685F}" type="pres">
      <dgm:prSet presAssocID="{324C5302-36C5-4967-8C0A-7CC0D0279F00}" presName="composite" presStyleCnt="0"/>
      <dgm:spPr/>
    </dgm:pt>
    <dgm:pt modelId="{F6D84CCE-3F5B-4592-953C-2DF010D35C78}" type="pres">
      <dgm:prSet presAssocID="{324C5302-36C5-4967-8C0A-7CC0D0279F00}" presName="parTx" presStyleLbl="alignNode1" presStyleIdx="0" presStyleCnt="3" custLinFactNeighborX="-76" custLinFactNeighborY="-43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7F1530-7442-47B8-BB8F-E9DE76D55992}" type="pres">
      <dgm:prSet presAssocID="{324C5302-36C5-4967-8C0A-7CC0D0279F00}" presName="desTx" presStyleLbl="alignAccFollowNode1" presStyleIdx="0" presStyleCnt="3" custLinFactNeighborX="-76" custLinFactNeighborY="-1532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A1E2B2C-788D-4D9E-B505-6EF2D5A2322C}" type="pres">
      <dgm:prSet presAssocID="{9BF4D504-4F3A-45C7-B08D-308ABE978236}" presName="space" presStyleCnt="0"/>
      <dgm:spPr/>
    </dgm:pt>
    <dgm:pt modelId="{DC107299-1BF9-45E5-8467-CC6E5C3D6B7C}" type="pres">
      <dgm:prSet presAssocID="{F5735292-B7F9-4FDB-8A77-3A0AF26DAE28}" presName="composite" presStyleCnt="0"/>
      <dgm:spPr/>
    </dgm:pt>
    <dgm:pt modelId="{A515780D-B792-41F9-A5DF-FAF05876243A}" type="pres">
      <dgm:prSet presAssocID="{F5735292-B7F9-4FDB-8A77-3A0AF26DAE28}" presName="parTx" presStyleLbl="alignNode1" presStyleIdx="1" presStyleCnt="3" custLinFactNeighborX="-1002" custLinFactNeighborY="-43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63E706E-DD23-43A0-8EC3-070968A7B5FF}" type="pres">
      <dgm:prSet presAssocID="{F5735292-B7F9-4FDB-8A77-3A0AF26DAE28}" presName="desTx" presStyleLbl="alignAccFollowNode1" presStyleIdx="1" presStyleCnt="3" custLinFactNeighborX="-1002" custLinFactNeighborY="-1532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DCA0E7-1AA0-4416-B342-E61BEC17C8BB}" type="pres">
      <dgm:prSet presAssocID="{17788E67-0118-4D6C-BEDE-BFAD9012F69F}" presName="space" presStyleCnt="0"/>
      <dgm:spPr/>
    </dgm:pt>
    <dgm:pt modelId="{4BAE1F96-CC85-4B07-AFAE-6B830D1EB4D1}" type="pres">
      <dgm:prSet presAssocID="{54B6413A-0845-41D7-852C-9641D199A8C2}" presName="composite" presStyleCnt="0"/>
      <dgm:spPr/>
    </dgm:pt>
    <dgm:pt modelId="{1203C60D-E6E7-48D7-9395-E2F98C528875}" type="pres">
      <dgm:prSet presAssocID="{54B6413A-0845-41D7-852C-9641D199A8C2}" presName="parTx" presStyleLbl="alignNode1" presStyleIdx="2" presStyleCnt="3" custLinFactNeighborX="-4686" custLinFactNeighborY="-43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9F7CAE-BEF4-4C5E-8D6B-1687CF38A998}" type="pres">
      <dgm:prSet presAssocID="{54B6413A-0845-41D7-852C-9641D199A8C2}" presName="desTx" presStyleLbl="alignAccFollowNode1" presStyleIdx="2" presStyleCnt="3" custLinFactNeighborX="-4686" custLinFactNeighborY="-1532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61CE4DB-AC2C-4A0B-BFC9-63C0721F6039}" srcId="{F5735292-B7F9-4FDB-8A77-3A0AF26DAE28}" destId="{D24D626B-7D94-46C3-84AD-ACF72E06DC52}" srcOrd="1" destOrd="0" parTransId="{83DEB47B-1A7D-42DC-89B0-01529CF43B75}" sibTransId="{01863C3C-A0A0-4C67-B25A-D2364171B055}"/>
    <dgm:cxn modelId="{ACBE2D46-1112-4039-B936-B2B742B19D45}" type="presOf" srcId="{B6C7D956-52DE-4610-BE12-F0169A4EC9B8}" destId="{9F7F1530-7442-47B8-BB8F-E9DE76D55992}" srcOrd="0" destOrd="0" presId="urn:microsoft.com/office/officeart/2005/8/layout/hList1"/>
    <dgm:cxn modelId="{F1C9A37E-0831-463B-B8D6-78D9F2B655DE}" type="presOf" srcId="{D24D626B-7D94-46C3-84AD-ACF72E06DC52}" destId="{863E706E-DD23-43A0-8EC3-070968A7B5FF}" srcOrd="0" destOrd="1" presId="urn:microsoft.com/office/officeart/2005/8/layout/hList1"/>
    <dgm:cxn modelId="{05D7F977-6729-4872-9702-21E965F9A1CD}" type="presOf" srcId="{38191AA5-A152-4422-90C9-8F13AEF36CB2}" destId="{863E706E-DD23-43A0-8EC3-070968A7B5FF}" srcOrd="0" destOrd="2" presId="urn:microsoft.com/office/officeart/2005/8/layout/hList1"/>
    <dgm:cxn modelId="{BAA6382E-B53D-4DD0-B35D-18F387DCF915}" srcId="{54B6413A-0845-41D7-852C-9641D199A8C2}" destId="{E513B84D-8502-422F-81D2-1255488C09B4}" srcOrd="2" destOrd="0" parTransId="{6A89BF96-E730-4DB8-92DE-B5BEF83F9405}" sibTransId="{1FCB059C-6A3F-4542-B85C-F857EFDF8565}"/>
    <dgm:cxn modelId="{48328C6E-2EBB-40EE-AD9A-D805AD6C1DF7}" srcId="{54B6413A-0845-41D7-852C-9641D199A8C2}" destId="{4A0AC9D2-8CA9-4666-93D5-5ABC44DB1141}" srcOrd="0" destOrd="0" parTransId="{FAC553AE-6DF6-4294-B7DC-5892B9A41CEC}" sibTransId="{DA2FEDEA-7CCF-4B01-A34E-6B5A8F615378}"/>
    <dgm:cxn modelId="{189A110B-0055-4924-8171-2EC8D2CBD2DD}" type="presOf" srcId="{E513B84D-8502-422F-81D2-1255488C09B4}" destId="{5E9F7CAE-BEF4-4C5E-8D6B-1687CF38A998}" srcOrd="0" destOrd="2" presId="urn:microsoft.com/office/officeart/2005/8/layout/hList1"/>
    <dgm:cxn modelId="{7201A55D-70BB-4070-A5EC-4498ECBDC0CE}" type="presOf" srcId="{3746D624-AECF-4D75-B5B0-72E526BD4792}" destId="{5E9F7CAE-BEF4-4C5E-8D6B-1687CF38A998}" srcOrd="0" destOrd="1" presId="urn:microsoft.com/office/officeart/2005/8/layout/hList1"/>
    <dgm:cxn modelId="{FF7A9313-12D4-4EAF-9535-11BCC2869A8A}" type="presOf" srcId="{8CD3CFB7-CA73-41D0-86CC-6AB0D2BF1FAE}" destId="{863E706E-DD23-43A0-8EC3-070968A7B5FF}" srcOrd="0" destOrd="0" presId="urn:microsoft.com/office/officeart/2005/8/layout/hList1"/>
    <dgm:cxn modelId="{86755597-5A9E-427F-99A8-FB592A3AA7B0}" type="presOf" srcId="{54B6413A-0845-41D7-852C-9641D199A8C2}" destId="{1203C60D-E6E7-48D7-9395-E2F98C528875}" srcOrd="0" destOrd="0" presId="urn:microsoft.com/office/officeart/2005/8/layout/hList1"/>
    <dgm:cxn modelId="{03ED5020-8040-4AEF-B7BA-87BE71DC1DE1}" type="presOf" srcId="{324C5302-36C5-4967-8C0A-7CC0D0279F00}" destId="{F6D84CCE-3F5B-4592-953C-2DF010D35C78}" srcOrd="0" destOrd="0" presId="urn:microsoft.com/office/officeart/2005/8/layout/hList1"/>
    <dgm:cxn modelId="{A0E97583-6A4E-4AFE-938B-88BA87FD4FEA}" type="presOf" srcId="{4A0AC9D2-8CA9-4666-93D5-5ABC44DB1141}" destId="{5E9F7CAE-BEF4-4C5E-8D6B-1687CF38A998}" srcOrd="0" destOrd="0" presId="urn:microsoft.com/office/officeart/2005/8/layout/hList1"/>
    <dgm:cxn modelId="{9CB3A167-E564-474C-B9F9-1924F4E66DCD}" type="presOf" srcId="{F5735292-B7F9-4FDB-8A77-3A0AF26DAE28}" destId="{A515780D-B792-41F9-A5DF-FAF05876243A}" srcOrd="0" destOrd="0" presId="urn:microsoft.com/office/officeart/2005/8/layout/hList1"/>
    <dgm:cxn modelId="{30C9EC76-CB3F-4196-A49F-1C639594FAF2}" srcId="{557EC004-3ED9-4B98-B0F6-CF902F9808EB}" destId="{324C5302-36C5-4967-8C0A-7CC0D0279F00}" srcOrd="0" destOrd="0" parTransId="{E8FCD0E1-AE89-41C9-9F41-4E67937DF568}" sibTransId="{9BF4D504-4F3A-45C7-B08D-308ABE978236}"/>
    <dgm:cxn modelId="{2C289BE2-FB0A-497F-ACAE-B66AC4526E1A}" srcId="{54B6413A-0845-41D7-852C-9641D199A8C2}" destId="{3746D624-AECF-4D75-B5B0-72E526BD4792}" srcOrd="1" destOrd="0" parTransId="{3D8EB6DE-74F0-495E-A671-AF5B4E63638F}" sibTransId="{880F3AD6-2191-4487-AB3B-CBC95E9629BE}"/>
    <dgm:cxn modelId="{F56D0C4A-2D6D-4353-A049-0DB701E109B7}" srcId="{557EC004-3ED9-4B98-B0F6-CF902F9808EB}" destId="{54B6413A-0845-41D7-852C-9641D199A8C2}" srcOrd="2" destOrd="0" parTransId="{2ED0E6A3-6818-4803-8674-065B595AC3C2}" sibTransId="{81A66A0A-51BC-483A-89D4-5F16F3317E02}"/>
    <dgm:cxn modelId="{D7835597-E753-482F-9467-67DA4B7C344D}" type="presOf" srcId="{35207D3F-8378-4DA0-9BB8-CDE1C29856A2}" destId="{5E9F7CAE-BEF4-4C5E-8D6B-1687CF38A998}" srcOrd="0" destOrd="3" presId="urn:microsoft.com/office/officeart/2005/8/layout/hList1"/>
    <dgm:cxn modelId="{E3EAF84D-831D-4716-BB7C-0C85B107E76D}" srcId="{324C5302-36C5-4967-8C0A-7CC0D0279F00}" destId="{B6C7D956-52DE-4610-BE12-F0169A4EC9B8}" srcOrd="0" destOrd="0" parTransId="{38D9B7B0-1ADC-4E64-B5C0-EF12934BCB82}" sibTransId="{036D5D7A-7443-4417-ABA1-2C007861E1E4}"/>
    <dgm:cxn modelId="{B9D1E161-D7D3-43DE-9FD2-F1FFC637C759}" srcId="{F5735292-B7F9-4FDB-8A77-3A0AF26DAE28}" destId="{38191AA5-A152-4422-90C9-8F13AEF36CB2}" srcOrd="2" destOrd="0" parTransId="{4B065A2A-4A4C-4D76-AAB6-DB30A31617A5}" sibTransId="{6E1B06F9-F8D0-4E0B-A553-A961BFDD4DFC}"/>
    <dgm:cxn modelId="{86C7AC37-08D9-4282-A54B-C60CAC8C5E83}" type="presOf" srcId="{557EC004-3ED9-4B98-B0F6-CF902F9808EB}" destId="{4159357A-F7D7-4754-8669-FC022ACB5D56}" srcOrd="0" destOrd="0" presId="urn:microsoft.com/office/officeart/2005/8/layout/hList1"/>
    <dgm:cxn modelId="{C7FAB707-41A5-4FF6-9FA9-7AF59A42DC4A}" srcId="{557EC004-3ED9-4B98-B0F6-CF902F9808EB}" destId="{F5735292-B7F9-4FDB-8A77-3A0AF26DAE28}" srcOrd="1" destOrd="0" parTransId="{92CCCB73-0EDE-4F57-9B17-340AB45894BA}" sibTransId="{17788E67-0118-4D6C-BEDE-BFAD9012F69F}"/>
    <dgm:cxn modelId="{D0603FF0-0B14-4685-9E3A-65EB5765A3E2}" srcId="{54B6413A-0845-41D7-852C-9641D199A8C2}" destId="{35207D3F-8378-4DA0-9BB8-CDE1C29856A2}" srcOrd="3" destOrd="0" parTransId="{A9A78AE9-C1FC-436E-871A-F66056CD1D26}" sibTransId="{1B902A1C-8EDF-4168-AFDD-0131C72FE39C}"/>
    <dgm:cxn modelId="{5A4B8CB5-4726-4B50-A448-D82B6C170146}" srcId="{F5735292-B7F9-4FDB-8A77-3A0AF26DAE28}" destId="{8CD3CFB7-CA73-41D0-86CC-6AB0D2BF1FAE}" srcOrd="0" destOrd="0" parTransId="{F255A198-D1FC-463D-A382-73B2FE7E7294}" sibTransId="{6C4ED002-A2C4-4790-95A7-53A804785158}"/>
    <dgm:cxn modelId="{269DAB96-B3C1-4DEE-BFFA-6CAC755CD5FE}" type="presParOf" srcId="{4159357A-F7D7-4754-8669-FC022ACB5D56}" destId="{E2C04E9B-CAA3-42AB-9D37-213E0011685F}" srcOrd="0" destOrd="0" presId="urn:microsoft.com/office/officeart/2005/8/layout/hList1"/>
    <dgm:cxn modelId="{05990EB8-D8F4-4187-8C23-FDD8B883CA75}" type="presParOf" srcId="{E2C04E9B-CAA3-42AB-9D37-213E0011685F}" destId="{F6D84CCE-3F5B-4592-953C-2DF010D35C78}" srcOrd="0" destOrd="0" presId="urn:microsoft.com/office/officeart/2005/8/layout/hList1"/>
    <dgm:cxn modelId="{B4883305-7137-4130-A34D-D28BD5D6328F}" type="presParOf" srcId="{E2C04E9B-CAA3-42AB-9D37-213E0011685F}" destId="{9F7F1530-7442-47B8-BB8F-E9DE76D55992}" srcOrd="1" destOrd="0" presId="urn:microsoft.com/office/officeart/2005/8/layout/hList1"/>
    <dgm:cxn modelId="{681BCB9D-3871-42A9-988E-A164EA080D4D}" type="presParOf" srcId="{4159357A-F7D7-4754-8669-FC022ACB5D56}" destId="{7A1E2B2C-788D-4D9E-B505-6EF2D5A2322C}" srcOrd="1" destOrd="0" presId="urn:microsoft.com/office/officeart/2005/8/layout/hList1"/>
    <dgm:cxn modelId="{0F0AE576-9C43-467F-93CF-40251CC3318D}" type="presParOf" srcId="{4159357A-F7D7-4754-8669-FC022ACB5D56}" destId="{DC107299-1BF9-45E5-8467-CC6E5C3D6B7C}" srcOrd="2" destOrd="0" presId="urn:microsoft.com/office/officeart/2005/8/layout/hList1"/>
    <dgm:cxn modelId="{7AE3A585-0BB7-41FE-87EB-0FCF6B9690C6}" type="presParOf" srcId="{DC107299-1BF9-45E5-8467-CC6E5C3D6B7C}" destId="{A515780D-B792-41F9-A5DF-FAF05876243A}" srcOrd="0" destOrd="0" presId="urn:microsoft.com/office/officeart/2005/8/layout/hList1"/>
    <dgm:cxn modelId="{AC115DE0-AD3D-4262-A88E-FE2E2336101A}" type="presParOf" srcId="{DC107299-1BF9-45E5-8467-CC6E5C3D6B7C}" destId="{863E706E-DD23-43A0-8EC3-070968A7B5FF}" srcOrd="1" destOrd="0" presId="urn:microsoft.com/office/officeart/2005/8/layout/hList1"/>
    <dgm:cxn modelId="{6CF7D859-F093-4D7F-B8E7-D888DB6FC1F2}" type="presParOf" srcId="{4159357A-F7D7-4754-8669-FC022ACB5D56}" destId="{33DCA0E7-1AA0-4416-B342-E61BEC17C8BB}" srcOrd="3" destOrd="0" presId="urn:microsoft.com/office/officeart/2005/8/layout/hList1"/>
    <dgm:cxn modelId="{1AC9CAF4-AA20-46F5-AFC8-614C382364C6}" type="presParOf" srcId="{4159357A-F7D7-4754-8669-FC022ACB5D56}" destId="{4BAE1F96-CC85-4B07-AFAE-6B830D1EB4D1}" srcOrd="4" destOrd="0" presId="urn:microsoft.com/office/officeart/2005/8/layout/hList1"/>
    <dgm:cxn modelId="{E0A24ABE-C773-4C97-9346-3F0E7A44EE05}" type="presParOf" srcId="{4BAE1F96-CC85-4B07-AFAE-6B830D1EB4D1}" destId="{1203C60D-E6E7-48D7-9395-E2F98C528875}" srcOrd="0" destOrd="0" presId="urn:microsoft.com/office/officeart/2005/8/layout/hList1"/>
    <dgm:cxn modelId="{89FA7172-E3D7-4F02-AECB-F6ADE1FF105E}" type="presParOf" srcId="{4BAE1F96-CC85-4B07-AFAE-6B830D1EB4D1}" destId="{5E9F7CAE-BEF4-4C5E-8D6B-1687CF38A99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C054A1-4CAA-40D8-8E96-52211A6D3C3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29ACFE2-F026-45FF-8DB8-9F898A0AFA26}">
      <dgm:prSet phldrT="[Κείμενο]"/>
      <dgm:spPr/>
      <dgm:t>
        <a:bodyPr/>
        <a:lstStyle/>
        <a:p>
          <a:r>
            <a:rPr lang="el-GR" dirty="0" smtClean="0"/>
            <a:t>ΚΑΤΕΥΘΥΝΣΗ</a:t>
          </a:r>
          <a:endParaRPr lang="el-GR" dirty="0"/>
        </a:p>
      </dgm:t>
    </dgm:pt>
    <dgm:pt modelId="{8FE204F3-133C-4282-9D2E-13A2EB01499D}" type="parTrans" cxnId="{FCE24C7C-221F-49AD-8841-B552CB52467E}">
      <dgm:prSet/>
      <dgm:spPr/>
      <dgm:t>
        <a:bodyPr/>
        <a:lstStyle/>
        <a:p>
          <a:endParaRPr lang="el-GR"/>
        </a:p>
      </dgm:t>
    </dgm:pt>
    <dgm:pt modelId="{68BDADE2-0819-4854-9031-1F1D57F08EE3}" type="sibTrans" cxnId="{FCE24C7C-221F-49AD-8841-B552CB52467E}">
      <dgm:prSet/>
      <dgm:spPr/>
      <dgm:t>
        <a:bodyPr/>
        <a:lstStyle/>
        <a:p>
          <a:endParaRPr lang="el-GR"/>
        </a:p>
      </dgm:t>
    </dgm:pt>
    <dgm:pt modelId="{19664AA6-815F-4B06-8B52-A7E9AD7281E9}">
      <dgm:prSet phldrT="[Κείμενο]"/>
      <dgm:spPr/>
      <dgm:t>
        <a:bodyPr/>
        <a:lstStyle/>
        <a:p>
          <a:r>
            <a:rPr lang="el-GR" dirty="0" smtClean="0"/>
            <a:t>ΞΕΝΩΝ ΓΛΩΣΣΩΝ ΚΑΙ ΕΥΡΩΠΑΙΚΩΝ ΣΠΟΥΔΩΝ</a:t>
          </a:r>
          <a:endParaRPr lang="el-GR" dirty="0"/>
        </a:p>
      </dgm:t>
    </dgm:pt>
    <dgm:pt modelId="{95A92B0A-C339-42BC-AA57-D815E403736E}" type="parTrans" cxnId="{B0170728-B4BC-4167-BB76-8C684AC7CCFA}">
      <dgm:prSet/>
      <dgm:spPr/>
      <dgm:t>
        <a:bodyPr/>
        <a:lstStyle/>
        <a:p>
          <a:endParaRPr lang="el-GR"/>
        </a:p>
      </dgm:t>
    </dgm:pt>
    <dgm:pt modelId="{80FCE957-2FC5-4D8B-8AA7-83F1EC23531F}" type="sibTrans" cxnId="{B0170728-B4BC-4167-BB76-8C684AC7CCFA}">
      <dgm:prSet/>
      <dgm:spPr/>
      <dgm:t>
        <a:bodyPr/>
        <a:lstStyle/>
        <a:p>
          <a:endParaRPr lang="el-GR"/>
        </a:p>
      </dgm:t>
    </dgm:pt>
    <dgm:pt modelId="{60C67D2F-9C2A-4D63-9C38-A361619304D2}">
      <dgm:prSet phldrT="[Κείμενο]"/>
      <dgm:spPr/>
      <dgm:t>
        <a:bodyPr/>
        <a:lstStyle/>
        <a:p>
          <a:r>
            <a:rPr lang="el-GR" dirty="0" smtClean="0"/>
            <a:t>ΥΠΟΧΡΕΩΤΙΚΑ ΜΑΘΗΜΑΤΑ (2)</a:t>
          </a:r>
          <a:endParaRPr lang="el-GR" dirty="0"/>
        </a:p>
      </dgm:t>
    </dgm:pt>
    <dgm:pt modelId="{C995BA2A-5147-4DBC-941B-2C380595E838}" type="parTrans" cxnId="{1DB4A093-D25F-4BC7-9ED4-AA5B2F982B3C}">
      <dgm:prSet/>
      <dgm:spPr/>
      <dgm:t>
        <a:bodyPr/>
        <a:lstStyle/>
        <a:p>
          <a:endParaRPr lang="el-GR"/>
        </a:p>
      </dgm:t>
    </dgm:pt>
    <dgm:pt modelId="{45204996-7F35-4039-A868-EE987013FD14}" type="sibTrans" cxnId="{1DB4A093-D25F-4BC7-9ED4-AA5B2F982B3C}">
      <dgm:prSet/>
      <dgm:spPr/>
      <dgm:t>
        <a:bodyPr/>
        <a:lstStyle/>
        <a:p>
          <a:endParaRPr lang="el-GR"/>
        </a:p>
      </dgm:t>
    </dgm:pt>
    <dgm:pt modelId="{49F1F77F-977E-4B45-97E0-CE710EF9F8BE}">
      <dgm:prSet phldrT="[Κείμενο]"/>
      <dgm:spPr/>
      <dgm:t>
        <a:bodyPr/>
        <a:lstStyle/>
        <a:p>
          <a:r>
            <a:rPr lang="el-GR" dirty="0" smtClean="0"/>
            <a:t>ΑΓΓΛΙΚΑ </a:t>
          </a:r>
          <a:endParaRPr lang="el-GR" dirty="0"/>
        </a:p>
      </dgm:t>
    </dgm:pt>
    <dgm:pt modelId="{7561B8A5-0803-4710-8A2A-C1B259BD6EE7}" type="parTrans" cxnId="{3E37A9C5-C711-48F9-8C6B-1D10C7025AD5}">
      <dgm:prSet/>
      <dgm:spPr/>
      <dgm:t>
        <a:bodyPr/>
        <a:lstStyle/>
        <a:p>
          <a:endParaRPr lang="el-GR"/>
        </a:p>
      </dgm:t>
    </dgm:pt>
    <dgm:pt modelId="{A9882377-57DF-472B-B023-4F22DB58EDDA}" type="sibTrans" cxnId="{3E37A9C5-C711-48F9-8C6B-1D10C7025AD5}">
      <dgm:prSet/>
      <dgm:spPr/>
      <dgm:t>
        <a:bodyPr/>
        <a:lstStyle/>
        <a:p>
          <a:endParaRPr lang="el-GR"/>
        </a:p>
      </dgm:t>
    </dgm:pt>
    <dgm:pt modelId="{783D7324-52A5-48C7-BC88-5B96D89653FD}">
      <dgm:prSet phldrT="[Κείμενο]"/>
      <dgm:spPr/>
      <dgm:t>
        <a:bodyPr/>
        <a:lstStyle/>
        <a:p>
          <a:r>
            <a:rPr lang="el-GR" dirty="0" smtClean="0"/>
            <a:t>ΕΠΙΛΕΓΟΜΕΝΑ ΜΑΘΗΜΑΤΑ (2/4)</a:t>
          </a:r>
          <a:endParaRPr lang="el-GR" dirty="0"/>
        </a:p>
      </dgm:t>
    </dgm:pt>
    <dgm:pt modelId="{C5C2DFEE-8609-4F19-AA3B-2AC2CA61D454}" type="parTrans" cxnId="{44EDDBD7-1307-41B0-AE47-A9AEA378B263}">
      <dgm:prSet/>
      <dgm:spPr/>
      <dgm:t>
        <a:bodyPr/>
        <a:lstStyle/>
        <a:p>
          <a:endParaRPr lang="el-GR"/>
        </a:p>
      </dgm:t>
    </dgm:pt>
    <dgm:pt modelId="{93C4C18D-6F1B-4327-9FF7-5AF72E6BDAE5}" type="sibTrans" cxnId="{44EDDBD7-1307-41B0-AE47-A9AEA378B263}">
      <dgm:prSet/>
      <dgm:spPr/>
      <dgm:t>
        <a:bodyPr/>
        <a:lstStyle/>
        <a:p>
          <a:endParaRPr lang="el-GR"/>
        </a:p>
      </dgm:t>
    </dgm:pt>
    <dgm:pt modelId="{E3061E24-3C16-422B-8FED-24F9BE46655D}">
      <dgm:prSet phldrT="[Κείμενο]"/>
      <dgm:spPr/>
      <dgm:t>
        <a:bodyPr/>
        <a:lstStyle/>
        <a:p>
          <a:r>
            <a:rPr lang="el-GR" dirty="0" smtClean="0"/>
            <a:t>ΛΑΤΙΝΙΚΑ</a:t>
          </a:r>
          <a:endParaRPr lang="el-GR" dirty="0"/>
        </a:p>
      </dgm:t>
    </dgm:pt>
    <dgm:pt modelId="{F0375E34-0085-4F95-90A7-C47F6305889D}" type="parTrans" cxnId="{76A994D0-E2BE-4C3F-99EB-1A3B780120A1}">
      <dgm:prSet/>
      <dgm:spPr/>
      <dgm:t>
        <a:bodyPr/>
        <a:lstStyle/>
        <a:p>
          <a:endParaRPr lang="el-GR"/>
        </a:p>
      </dgm:t>
    </dgm:pt>
    <dgm:pt modelId="{908B792C-9F19-4079-8906-4E298A3B83AE}" type="sibTrans" cxnId="{76A994D0-E2BE-4C3F-99EB-1A3B780120A1}">
      <dgm:prSet/>
      <dgm:spPr/>
      <dgm:t>
        <a:bodyPr/>
        <a:lstStyle/>
        <a:p>
          <a:endParaRPr lang="el-GR"/>
        </a:p>
      </dgm:t>
    </dgm:pt>
    <dgm:pt modelId="{A595A433-AD16-4A75-88FA-C41D8293D2E9}">
      <dgm:prSet phldrT="[Κείμενο]"/>
      <dgm:spPr/>
      <dgm:t>
        <a:bodyPr/>
        <a:lstStyle/>
        <a:p>
          <a:r>
            <a:rPr lang="el-GR" dirty="0" smtClean="0"/>
            <a:t>ΙΣΤΟΡΙΑ</a:t>
          </a:r>
          <a:endParaRPr lang="el-GR" dirty="0"/>
        </a:p>
      </dgm:t>
    </dgm:pt>
    <dgm:pt modelId="{F2077B12-0215-4066-952B-BC19EB9DCE9C}" type="parTrans" cxnId="{7B158D26-196B-42DA-805C-D64D62CBD387}">
      <dgm:prSet/>
      <dgm:spPr/>
      <dgm:t>
        <a:bodyPr/>
        <a:lstStyle/>
        <a:p>
          <a:endParaRPr lang="el-GR"/>
        </a:p>
      </dgm:t>
    </dgm:pt>
    <dgm:pt modelId="{D52BD253-3440-4F79-8F4A-5A8B534E0C7B}" type="sibTrans" cxnId="{7B158D26-196B-42DA-805C-D64D62CBD387}">
      <dgm:prSet/>
      <dgm:spPr/>
      <dgm:t>
        <a:bodyPr/>
        <a:lstStyle/>
        <a:p>
          <a:endParaRPr lang="el-GR"/>
        </a:p>
      </dgm:t>
    </dgm:pt>
    <dgm:pt modelId="{517E5293-18C0-4F9A-B00F-567DE0ADA592}">
      <dgm:prSet phldrT="[Κείμενο]"/>
      <dgm:spPr/>
      <dgm:t>
        <a:bodyPr/>
        <a:lstStyle/>
        <a:p>
          <a:r>
            <a:rPr lang="el-GR" dirty="0" smtClean="0"/>
            <a:t>ΓΑΛΛΙΚΑ</a:t>
          </a:r>
          <a:endParaRPr lang="el-GR" dirty="0"/>
        </a:p>
      </dgm:t>
    </dgm:pt>
    <dgm:pt modelId="{C5FEC93B-01A4-4F11-8E84-E6A9F7AD9ED8}" type="parTrans" cxnId="{E16DAB4B-0445-4FAE-A6E8-0D1336467853}">
      <dgm:prSet/>
      <dgm:spPr/>
      <dgm:t>
        <a:bodyPr/>
        <a:lstStyle/>
        <a:p>
          <a:endParaRPr lang="el-GR"/>
        </a:p>
      </dgm:t>
    </dgm:pt>
    <dgm:pt modelId="{A0633050-4A8C-492E-89FA-22BDED15D249}" type="sibTrans" cxnId="{E16DAB4B-0445-4FAE-A6E8-0D1336467853}">
      <dgm:prSet/>
      <dgm:spPr/>
      <dgm:t>
        <a:bodyPr/>
        <a:lstStyle/>
        <a:p>
          <a:endParaRPr lang="el-GR"/>
        </a:p>
      </dgm:t>
    </dgm:pt>
    <dgm:pt modelId="{CC37C89E-28FB-4DC9-8E4B-A946B885F2CA}">
      <dgm:prSet phldrT="[Κείμενο]"/>
      <dgm:spPr/>
      <dgm:t>
        <a:bodyPr/>
        <a:lstStyle/>
        <a:p>
          <a:r>
            <a:rPr lang="el-GR" dirty="0" smtClean="0"/>
            <a:t>ΙΤΑΛΙΚΑ</a:t>
          </a:r>
          <a:endParaRPr lang="el-GR" dirty="0"/>
        </a:p>
      </dgm:t>
    </dgm:pt>
    <dgm:pt modelId="{518748E4-BAD7-4C79-AF42-729EFB75B4F6}" type="parTrans" cxnId="{4B5C63A3-58D9-47B2-9299-0726CAE9E536}">
      <dgm:prSet/>
      <dgm:spPr/>
      <dgm:t>
        <a:bodyPr/>
        <a:lstStyle/>
        <a:p>
          <a:endParaRPr lang="el-GR"/>
        </a:p>
      </dgm:t>
    </dgm:pt>
    <dgm:pt modelId="{8FD67502-A67D-4E16-A0EA-661F583126B8}" type="sibTrans" cxnId="{4B5C63A3-58D9-47B2-9299-0726CAE9E536}">
      <dgm:prSet/>
      <dgm:spPr/>
      <dgm:t>
        <a:bodyPr/>
        <a:lstStyle/>
        <a:p>
          <a:endParaRPr lang="el-GR"/>
        </a:p>
      </dgm:t>
    </dgm:pt>
    <dgm:pt modelId="{2CB717BB-9751-4229-89BC-7BD609DEA051}">
      <dgm:prSet phldrT="[Κείμενο]"/>
      <dgm:spPr/>
      <dgm:t>
        <a:bodyPr/>
        <a:lstStyle/>
        <a:p>
          <a:r>
            <a:rPr lang="el-GR" dirty="0" smtClean="0"/>
            <a:t>ΑΡΧΑΙΑ</a:t>
          </a:r>
          <a:endParaRPr lang="el-GR" dirty="0"/>
        </a:p>
      </dgm:t>
    </dgm:pt>
    <dgm:pt modelId="{0CB8738D-1B9E-49C4-89D7-0578FC216E10}" type="parTrans" cxnId="{B04F1880-78E7-4B9F-8F12-79C03DD58020}">
      <dgm:prSet/>
      <dgm:spPr/>
      <dgm:t>
        <a:bodyPr/>
        <a:lstStyle/>
        <a:p>
          <a:endParaRPr lang="el-GR"/>
        </a:p>
      </dgm:t>
    </dgm:pt>
    <dgm:pt modelId="{6F258041-DF11-46E0-B53C-746C30F98A05}" type="sibTrans" cxnId="{B04F1880-78E7-4B9F-8F12-79C03DD58020}">
      <dgm:prSet/>
      <dgm:spPr/>
      <dgm:t>
        <a:bodyPr/>
        <a:lstStyle/>
        <a:p>
          <a:endParaRPr lang="el-GR"/>
        </a:p>
      </dgm:t>
    </dgm:pt>
    <dgm:pt modelId="{6C5ABA19-2BD0-4B42-9686-A30A064C7B7D}">
      <dgm:prSet phldrT="[Κείμενο]"/>
      <dgm:spPr/>
      <dgm:t>
        <a:bodyPr/>
        <a:lstStyle/>
        <a:p>
          <a:r>
            <a:rPr lang="el-GR" dirty="0" smtClean="0"/>
            <a:t>ΟΙΚΟΝΟΜΙΚΑ</a:t>
          </a:r>
          <a:endParaRPr lang="el-GR" dirty="0"/>
        </a:p>
      </dgm:t>
    </dgm:pt>
    <dgm:pt modelId="{2B34E354-0926-4C22-BF28-4F43486B568D}" type="parTrans" cxnId="{1BA89A96-7C4D-4A3F-9E9B-85E7A97C5174}">
      <dgm:prSet/>
      <dgm:spPr/>
      <dgm:t>
        <a:bodyPr/>
        <a:lstStyle/>
        <a:p>
          <a:endParaRPr lang="el-GR"/>
        </a:p>
      </dgm:t>
    </dgm:pt>
    <dgm:pt modelId="{66929E25-CCB6-43E2-BBA5-9C81801F9F1D}" type="sibTrans" cxnId="{1BA89A96-7C4D-4A3F-9E9B-85E7A97C5174}">
      <dgm:prSet/>
      <dgm:spPr/>
      <dgm:t>
        <a:bodyPr/>
        <a:lstStyle/>
        <a:p>
          <a:endParaRPr lang="el-GR"/>
        </a:p>
      </dgm:t>
    </dgm:pt>
    <dgm:pt modelId="{87C905D5-6102-49BE-BF6A-0DD24E6BCDB7}" type="pres">
      <dgm:prSet presAssocID="{5AC054A1-4CAA-40D8-8E96-52211A6D3C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FCF66AC-CDD7-427A-90C7-C6D9A33AC828}" type="pres">
      <dgm:prSet presAssocID="{229ACFE2-F026-45FF-8DB8-9F898A0AFA26}" presName="composite" presStyleCnt="0"/>
      <dgm:spPr/>
    </dgm:pt>
    <dgm:pt modelId="{821B15A8-B159-44B8-9542-4C73E311DC00}" type="pres">
      <dgm:prSet presAssocID="{229ACFE2-F026-45FF-8DB8-9F898A0AFA2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D33B32-0981-4EE8-A5DF-CC6E7BE804AE}" type="pres">
      <dgm:prSet presAssocID="{229ACFE2-F026-45FF-8DB8-9F898A0AFA2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09825F1-EA7C-493C-9258-B8ABA9EAB28E}" type="pres">
      <dgm:prSet presAssocID="{68BDADE2-0819-4854-9031-1F1D57F08EE3}" presName="space" presStyleCnt="0"/>
      <dgm:spPr/>
    </dgm:pt>
    <dgm:pt modelId="{F3C17983-77D3-4847-B780-CBAE5F3B1CFD}" type="pres">
      <dgm:prSet presAssocID="{60C67D2F-9C2A-4D63-9C38-A361619304D2}" presName="composite" presStyleCnt="0"/>
      <dgm:spPr/>
    </dgm:pt>
    <dgm:pt modelId="{82590355-63A6-4FFF-8DB5-3986B61F48B3}" type="pres">
      <dgm:prSet presAssocID="{60C67D2F-9C2A-4D63-9C38-A361619304D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615598C-0C99-4B6C-9EA9-0D007A1F9F45}" type="pres">
      <dgm:prSet presAssocID="{60C67D2F-9C2A-4D63-9C38-A361619304D2}" presName="desTx" presStyleLbl="alignAccFollowNode1" presStyleIdx="1" presStyleCnt="3" custLinFactNeighborX="1180" custLinFactNeighborY="296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B89621-804B-4122-ACAB-A761B79347F1}" type="pres">
      <dgm:prSet presAssocID="{45204996-7F35-4039-A868-EE987013FD14}" presName="space" presStyleCnt="0"/>
      <dgm:spPr/>
    </dgm:pt>
    <dgm:pt modelId="{4540D40E-4C67-49F9-8DDE-DDB054355D9E}" type="pres">
      <dgm:prSet presAssocID="{783D7324-52A5-48C7-BC88-5B96D89653FD}" presName="composite" presStyleCnt="0"/>
      <dgm:spPr/>
    </dgm:pt>
    <dgm:pt modelId="{94915132-31C3-4B7B-8040-0ABFAA187BBE}" type="pres">
      <dgm:prSet presAssocID="{783D7324-52A5-48C7-BC88-5B96D89653F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1918BA-C74B-463D-924F-6E8C8F5596D2}" type="pres">
      <dgm:prSet presAssocID="{783D7324-52A5-48C7-BC88-5B96D89653F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0170728-B4BC-4167-BB76-8C684AC7CCFA}" srcId="{229ACFE2-F026-45FF-8DB8-9F898A0AFA26}" destId="{19664AA6-815F-4B06-8B52-A7E9AD7281E9}" srcOrd="0" destOrd="0" parTransId="{95A92B0A-C339-42BC-AA57-D815E403736E}" sibTransId="{80FCE957-2FC5-4D8B-8AA7-83F1EC23531F}"/>
    <dgm:cxn modelId="{2417AF4B-B16C-4DDD-9B94-9DEA38AE9F46}" type="presOf" srcId="{49F1F77F-977E-4B45-97E0-CE710EF9F8BE}" destId="{5615598C-0C99-4B6C-9EA9-0D007A1F9F45}" srcOrd="0" destOrd="0" presId="urn:microsoft.com/office/officeart/2005/8/layout/hList1"/>
    <dgm:cxn modelId="{4B431A55-E099-4349-8875-A6884879CDF3}" type="presOf" srcId="{CC37C89E-28FB-4DC9-8E4B-A946B885F2CA}" destId="{481918BA-C74B-463D-924F-6E8C8F5596D2}" srcOrd="0" destOrd="2" presId="urn:microsoft.com/office/officeart/2005/8/layout/hList1"/>
    <dgm:cxn modelId="{E16DAB4B-0445-4FAE-A6E8-0D1336467853}" srcId="{783D7324-52A5-48C7-BC88-5B96D89653FD}" destId="{517E5293-18C0-4F9A-B00F-567DE0ADA592}" srcOrd="1" destOrd="0" parTransId="{C5FEC93B-01A4-4F11-8E84-E6A9F7AD9ED8}" sibTransId="{A0633050-4A8C-492E-89FA-22BDED15D249}"/>
    <dgm:cxn modelId="{F18D271B-5353-4FB4-8E9E-C7A959DF9A2B}" type="presOf" srcId="{783D7324-52A5-48C7-BC88-5B96D89653FD}" destId="{94915132-31C3-4B7B-8040-0ABFAA187BBE}" srcOrd="0" destOrd="0" presId="urn:microsoft.com/office/officeart/2005/8/layout/hList1"/>
    <dgm:cxn modelId="{B9909E42-3F6E-41DE-9C9E-A0C23A44A941}" type="presOf" srcId="{19664AA6-815F-4B06-8B52-A7E9AD7281E9}" destId="{70D33B32-0981-4EE8-A5DF-CC6E7BE804AE}" srcOrd="0" destOrd="0" presId="urn:microsoft.com/office/officeart/2005/8/layout/hList1"/>
    <dgm:cxn modelId="{CF1558A6-74F6-42E8-8495-8D8196091CEF}" type="presOf" srcId="{6C5ABA19-2BD0-4B42-9686-A30A064C7B7D}" destId="{481918BA-C74B-463D-924F-6E8C8F5596D2}" srcOrd="0" destOrd="4" presId="urn:microsoft.com/office/officeart/2005/8/layout/hList1"/>
    <dgm:cxn modelId="{44EDDBD7-1307-41B0-AE47-A9AEA378B263}" srcId="{5AC054A1-4CAA-40D8-8E96-52211A6D3C36}" destId="{783D7324-52A5-48C7-BC88-5B96D89653FD}" srcOrd="2" destOrd="0" parTransId="{C5C2DFEE-8609-4F19-AA3B-2AC2CA61D454}" sibTransId="{93C4C18D-6F1B-4327-9FF7-5AF72E6BDAE5}"/>
    <dgm:cxn modelId="{B889A741-29B7-4C9F-BDB5-4D52C839C91A}" type="presOf" srcId="{2CB717BB-9751-4229-89BC-7BD609DEA051}" destId="{481918BA-C74B-463D-924F-6E8C8F5596D2}" srcOrd="0" destOrd="3" presId="urn:microsoft.com/office/officeart/2005/8/layout/hList1"/>
    <dgm:cxn modelId="{3E37A9C5-C711-48F9-8C6B-1D10C7025AD5}" srcId="{60C67D2F-9C2A-4D63-9C38-A361619304D2}" destId="{49F1F77F-977E-4B45-97E0-CE710EF9F8BE}" srcOrd="0" destOrd="0" parTransId="{7561B8A5-0803-4710-8A2A-C1B259BD6EE7}" sibTransId="{A9882377-57DF-472B-B023-4F22DB58EDDA}"/>
    <dgm:cxn modelId="{1DB4A093-D25F-4BC7-9ED4-AA5B2F982B3C}" srcId="{5AC054A1-4CAA-40D8-8E96-52211A6D3C36}" destId="{60C67D2F-9C2A-4D63-9C38-A361619304D2}" srcOrd="1" destOrd="0" parTransId="{C995BA2A-5147-4DBC-941B-2C380595E838}" sibTransId="{45204996-7F35-4039-A868-EE987013FD14}"/>
    <dgm:cxn modelId="{2927466F-F8CF-4321-A634-6690A45F725A}" type="presOf" srcId="{229ACFE2-F026-45FF-8DB8-9F898A0AFA26}" destId="{821B15A8-B159-44B8-9542-4C73E311DC00}" srcOrd="0" destOrd="0" presId="urn:microsoft.com/office/officeart/2005/8/layout/hList1"/>
    <dgm:cxn modelId="{41DE2495-910E-4714-8006-92873B811FC3}" type="presOf" srcId="{A595A433-AD16-4A75-88FA-C41D8293D2E9}" destId="{5615598C-0C99-4B6C-9EA9-0D007A1F9F45}" srcOrd="0" destOrd="1" presId="urn:microsoft.com/office/officeart/2005/8/layout/hList1"/>
    <dgm:cxn modelId="{D1DA659F-884C-4D5F-A8E4-B70034C042E4}" type="presOf" srcId="{E3061E24-3C16-422B-8FED-24F9BE46655D}" destId="{481918BA-C74B-463D-924F-6E8C8F5596D2}" srcOrd="0" destOrd="0" presId="urn:microsoft.com/office/officeart/2005/8/layout/hList1"/>
    <dgm:cxn modelId="{7B158D26-196B-42DA-805C-D64D62CBD387}" srcId="{60C67D2F-9C2A-4D63-9C38-A361619304D2}" destId="{A595A433-AD16-4A75-88FA-C41D8293D2E9}" srcOrd="1" destOrd="0" parTransId="{F2077B12-0215-4066-952B-BC19EB9DCE9C}" sibTransId="{D52BD253-3440-4F79-8F4A-5A8B534E0C7B}"/>
    <dgm:cxn modelId="{B04F1880-78E7-4B9F-8F12-79C03DD58020}" srcId="{783D7324-52A5-48C7-BC88-5B96D89653FD}" destId="{2CB717BB-9751-4229-89BC-7BD609DEA051}" srcOrd="3" destOrd="0" parTransId="{0CB8738D-1B9E-49C4-89D7-0578FC216E10}" sibTransId="{6F258041-DF11-46E0-B53C-746C30F98A05}"/>
    <dgm:cxn modelId="{FCE24C7C-221F-49AD-8841-B552CB52467E}" srcId="{5AC054A1-4CAA-40D8-8E96-52211A6D3C36}" destId="{229ACFE2-F026-45FF-8DB8-9F898A0AFA26}" srcOrd="0" destOrd="0" parTransId="{8FE204F3-133C-4282-9D2E-13A2EB01499D}" sibTransId="{68BDADE2-0819-4854-9031-1F1D57F08EE3}"/>
    <dgm:cxn modelId="{3BCA3106-2B7E-4AB1-B18F-7F6107EDE462}" type="presOf" srcId="{60C67D2F-9C2A-4D63-9C38-A361619304D2}" destId="{82590355-63A6-4FFF-8DB5-3986B61F48B3}" srcOrd="0" destOrd="0" presId="urn:microsoft.com/office/officeart/2005/8/layout/hList1"/>
    <dgm:cxn modelId="{76A994D0-E2BE-4C3F-99EB-1A3B780120A1}" srcId="{783D7324-52A5-48C7-BC88-5B96D89653FD}" destId="{E3061E24-3C16-422B-8FED-24F9BE46655D}" srcOrd="0" destOrd="0" parTransId="{F0375E34-0085-4F95-90A7-C47F6305889D}" sibTransId="{908B792C-9F19-4079-8906-4E298A3B83AE}"/>
    <dgm:cxn modelId="{4B5C63A3-58D9-47B2-9299-0726CAE9E536}" srcId="{783D7324-52A5-48C7-BC88-5B96D89653FD}" destId="{CC37C89E-28FB-4DC9-8E4B-A946B885F2CA}" srcOrd="2" destOrd="0" parTransId="{518748E4-BAD7-4C79-AF42-729EFB75B4F6}" sibTransId="{8FD67502-A67D-4E16-A0EA-661F583126B8}"/>
    <dgm:cxn modelId="{1BA89A96-7C4D-4A3F-9E9B-85E7A97C5174}" srcId="{783D7324-52A5-48C7-BC88-5B96D89653FD}" destId="{6C5ABA19-2BD0-4B42-9686-A30A064C7B7D}" srcOrd="4" destOrd="0" parTransId="{2B34E354-0926-4C22-BF28-4F43486B568D}" sibTransId="{66929E25-CCB6-43E2-BBA5-9C81801F9F1D}"/>
    <dgm:cxn modelId="{173A83AA-8A59-4D03-97B5-9BBF8C5F0988}" type="presOf" srcId="{5AC054A1-4CAA-40D8-8E96-52211A6D3C36}" destId="{87C905D5-6102-49BE-BF6A-0DD24E6BCDB7}" srcOrd="0" destOrd="0" presId="urn:microsoft.com/office/officeart/2005/8/layout/hList1"/>
    <dgm:cxn modelId="{57115A77-7D8C-43F4-9220-5ABD510C6C08}" type="presOf" srcId="{517E5293-18C0-4F9A-B00F-567DE0ADA592}" destId="{481918BA-C74B-463D-924F-6E8C8F5596D2}" srcOrd="0" destOrd="1" presId="urn:microsoft.com/office/officeart/2005/8/layout/hList1"/>
    <dgm:cxn modelId="{11B73740-52C1-4693-A105-8DDF035EAAAD}" type="presParOf" srcId="{87C905D5-6102-49BE-BF6A-0DD24E6BCDB7}" destId="{1FCF66AC-CDD7-427A-90C7-C6D9A33AC828}" srcOrd="0" destOrd="0" presId="urn:microsoft.com/office/officeart/2005/8/layout/hList1"/>
    <dgm:cxn modelId="{6CAD3E7D-D0DA-4D6C-95D5-958911AACA87}" type="presParOf" srcId="{1FCF66AC-CDD7-427A-90C7-C6D9A33AC828}" destId="{821B15A8-B159-44B8-9542-4C73E311DC00}" srcOrd="0" destOrd="0" presId="urn:microsoft.com/office/officeart/2005/8/layout/hList1"/>
    <dgm:cxn modelId="{3A0DE90E-AFDC-4C13-AFB5-7A5B7F233A03}" type="presParOf" srcId="{1FCF66AC-CDD7-427A-90C7-C6D9A33AC828}" destId="{70D33B32-0981-4EE8-A5DF-CC6E7BE804AE}" srcOrd="1" destOrd="0" presId="urn:microsoft.com/office/officeart/2005/8/layout/hList1"/>
    <dgm:cxn modelId="{F849F301-7745-4310-B1DF-E104F5AB08EC}" type="presParOf" srcId="{87C905D5-6102-49BE-BF6A-0DD24E6BCDB7}" destId="{409825F1-EA7C-493C-9258-B8ABA9EAB28E}" srcOrd="1" destOrd="0" presId="urn:microsoft.com/office/officeart/2005/8/layout/hList1"/>
    <dgm:cxn modelId="{14912EC2-79F6-4F99-B326-1740A464AB6C}" type="presParOf" srcId="{87C905D5-6102-49BE-BF6A-0DD24E6BCDB7}" destId="{F3C17983-77D3-4847-B780-CBAE5F3B1CFD}" srcOrd="2" destOrd="0" presId="urn:microsoft.com/office/officeart/2005/8/layout/hList1"/>
    <dgm:cxn modelId="{3F07E115-D678-4448-9E4B-7917210839AF}" type="presParOf" srcId="{F3C17983-77D3-4847-B780-CBAE5F3B1CFD}" destId="{82590355-63A6-4FFF-8DB5-3986B61F48B3}" srcOrd="0" destOrd="0" presId="urn:microsoft.com/office/officeart/2005/8/layout/hList1"/>
    <dgm:cxn modelId="{D554217D-FD08-4FEB-BFA9-6900EB5366FD}" type="presParOf" srcId="{F3C17983-77D3-4847-B780-CBAE5F3B1CFD}" destId="{5615598C-0C99-4B6C-9EA9-0D007A1F9F45}" srcOrd="1" destOrd="0" presId="urn:microsoft.com/office/officeart/2005/8/layout/hList1"/>
    <dgm:cxn modelId="{C2ED5149-CA6C-47B7-9E5A-EB4D30368EDE}" type="presParOf" srcId="{87C905D5-6102-49BE-BF6A-0DD24E6BCDB7}" destId="{D0B89621-804B-4122-ACAB-A761B79347F1}" srcOrd="3" destOrd="0" presId="urn:microsoft.com/office/officeart/2005/8/layout/hList1"/>
    <dgm:cxn modelId="{B16A7A34-121A-4B57-B36B-31456B5C48A7}" type="presParOf" srcId="{87C905D5-6102-49BE-BF6A-0DD24E6BCDB7}" destId="{4540D40E-4C67-49F9-8DDE-DDB054355D9E}" srcOrd="4" destOrd="0" presId="urn:microsoft.com/office/officeart/2005/8/layout/hList1"/>
    <dgm:cxn modelId="{CF493735-C97D-4379-8DF2-E18DC891F9BA}" type="presParOf" srcId="{4540D40E-4C67-49F9-8DDE-DDB054355D9E}" destId="{94915132-31C3-4B7B-8040-0ABFAA187BBE}" srcOrd="0" destOrd="0" presId="urn:microsoft.com/office/officeart/2005/8/layout/hList1"/>
    <dgm:cxn modelId="{BED57E7E-B67A-4108-A1B6-146C9C663BDE}" type="presParOf" srcId="{4540D40E-4C67-49F9-8DDE-DDB054355D9E}" destId="{481918BA-C74B-463D-924F-6E8C8F5596D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E394E8-78BD-483C-8CC7-D58289DD61E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6FA58C6-C598-4438-9945-9A942CBBB833}">
      <dgm:prSet phldrT="[Κείμενο]"/>
      <dgm:spPr/>
      <dgm:t>
        <a:bodyPr/>
        <a:lstStyle/>
        <a:p>
          <a:r>
            <a:rPr lang="el-GR" dirty="0" smtClean="0"/>
            <a:t>ΚΑΤΕΥΘΥΝΣΗ</a:t>
          </a:r>
          <a:endParaRPr lang="el-GR" dirty="0"/>
        </a:p>
      </dgm:t>
    </dgm:pt>
    <dgm:pt modelId="{CE4D56AB-E711-455E-9200-E0E264F7605E}" type="parTrans" cxnId="{B89EFC81-716B-4BDC-A5EC-008D04ADC7DB}">
      <dgm:prSet/>
      <dgm:spPr/>
      <dgm:t>
        <a:bodyPr/>
        <a:lstStyle/>
        <a:p>
          <a:endParaRPr lang="el-GR"/>
        </a:p>
      </dgm:t>
    </dgm:pt>
    <dgm:pt modelId="{D51CDDED-802A-4300-83D4-3F39CA2B5A54}" type="sibTrans" cxnId="{B89EFC81-716B-4BDC-A5EC-008D04ADC7DB}">
      <dgm:prSet/>
      <dgm:spPr/>
      <dgm:t>
        <a:bodyPr/>
        <a:lstStyle/>
        <a:p>
          <a:endParaRPr lang="el-GR"/>
        </a:p>
      </dgm:t>
    </dgm:pt>
    <dgm:pt modelId="{9911E8DD-7FF3-4F86-948E-CF8C9AA35E17}">
      <dgm:prSet phldrT="[Κείμενο]"/>
      <dgm:spPr/>
      <dgm:t>
        <a:bodyPr/>
        <a:lstStyle/>
        <a:p>
          <a:r>
            <a:rPr lang="el-GR" dirty="0" smtClean="0"/>
            <a:t>ΘΕΤΙΚΩΝ ΕΠΙΣΤΗΜΩΝ-ΒΙΟΕΠΙΣΤΗΜΩΝ-ΠΛΗΡΟΦΟΡΙΚΗΣ-ΤΕΧΝΟΛΟΓΙΑΣ</a:t>
          </a:r>
          <a:endParaRPr lang="el-GR" dirty="0"/>
        </a:p>
      </dgm:t>
    </dgm:pt>
    <dgm:pt modelId="{3445091A-526A-4753-A2AD-552C340D8F6A}" type="parTrans" cxnId="{B51ECE6F-DA34-480E-B025-61AB5058B247}">
      <dgm:prSet/>
      <dgm:spPr/>
      <dgm:t>
        <a:bodyPr/>
        <a:lstStyle/>
        <a:p>
          <a:endParaRPr lang="el-GR"/>
        </a:p>
      </dgm:t>
    </dgm:pt>
    <dgm:pt modelId="{A4A21B5F-DB22-4CC7-9B27-68E987E4B6FF}" type="sibTrans" cxnId="{B51ECE6F-DA34-480E-B025-61AB5058B247}">
      <dgm:prSet/>
      <dgm:spPr/>
      <dgm:t>
        <a:bodyPr/>
        <a:lstStyle/>
        <a:p>
          <a:endParaRPr lang="el-GR"/>
        </a:p>
      </dgm:t>
    </dgm:pt>
    <dgm:pt modelId="{DE30D3A9-9694-468E-B655-0376F195FE74}">
      <dgm:prSet phldrT="[Κείμενο]"/>
      <dgm:spPr/>
      <dgm:t>
        <a:bodyPr/>
        <a:lstStyle/>
        <a:p>
          <a:r>
            <a:rPr lang="el-GR" dirty="0" smtClean="0"/>
            <a:t>ΥΠΟΧΡΕΩΤΙΚΑ ΜΑΘΗΜΑΤΑ (2)</a:t>
          </a:r>
          <a:endParaRPr lang="el-GR" dirty="0"/>
        </a:p>
      </dgm:t>
    </dgm:pt>
    <dgm:pt modelId="{38335803-D7F6-4C76-A78C-91107BE673F7}" type="parTrans" cxnId="{3A0724FE-2DA1-46E8-B1AC-5E8848B0C5A2}">
      <dgm:prSet/>
      <dgm:spPr/>
      <dgm:t>
        <a:bodyPr/>
        <a:lstStyle/>
        <a:p>
          <a:endParaRPr lang="el-GR"/>
        </a:p>
      </dgm:t>
    </dgm:pt>
    <dgm:pt modelId="{84A5BAED-21A6-44F4-922E-3B2892E0B9A0}" type="sibTrans" cxnId="{3A0724FE-2DA1-46E8-B1AC-5E8848B0C5A2}">
      <dgm:prSet/>
      <dgm:spPr/>
      <dgm:t>
        <a:bodyPr/>
        <a:lstStyle/>
        <a:p>
          <a:endParaRPr lang="el-GR"/>
        </a:p>
      </dgm:t>
    </dgm:pt>
    <dgm:pt modelId="{127ACC0A-2AE6-40FC-9869-1A2BAF3B1CC0}">
      <dgm:prSet phldrT="[Κείμενο]"/>
      <dgm:spPr/>
      <dgm:t>
        <a:bodyPr/>
        <a:lstStyle/>
        <a:p>
          <a:r>
            <a:rPr lang="el-GR" dirty="0" smtClean="0"/>
            <a:t>ΜΑΘΗΜΑΤΙΚΑ</a:t>
          </a:r>
          <a:endParaRPr lang="el-GR" dirty="0"/>
        </a:p>
      </dgm:t>
    </dgm:pt>
    <dgm:pt modelId="{21965CDC-B913-4E31-9001-E016D2DDC9CF}" type="parTrans" cxnId="{7A87C59A-EB88-4F1A-BEB4-9701B79DB735}">
      <dgm:prSet/>
      <dgm:spPr/>
      <dgm:t>
        <a:bodyPr/>
        <a:lstStyle/>
        <a:p>
          <a:endParaRPr lang="el-GR"/>
        </a:p>
      </dgm:t>
    </dgm:pt>
    <dgm:pt modelId="{3258AEDE-39EB-4087-A210-A3A6500174E5}" type="sibTrans" cxnId="{7A87C59A-EB88-4F1A-BEB4-9701B79DB735}">
      <dgm:prSet/>
      <dgm:spPr/>
      <dgm:t>
        <a:bodyPr/>
        <a:lstStyle/>
        <a:p>
          <a:endParaRPr lang="el-GR"/>
        </a:p>
      </dgm:t>
    </dgm:pt>
    <dgm:pt modelId="{F978EC75-B22C-4B76-8394-3892CEC221A6}">
      <dgm:prSet phldrT="[Κείμενο]"/>
      <dgm:spPr/>
      <dgm:t>
        <a:bodyPr/>
        <a:lstStyle/>
        <a:p>
          <a:r>
            <a:rPr lang="el-GR" dirty="0" smtClean="0"/>
            <a:t>ΕΠΙΛΕΓΟΜΕΝΑ ΜΑΘΗΜΑΤΑ (2/8)</a:t>
          </a:r>
          <a:endParaRPr lang="el-GR" dirty="0"/>
        </a:p>
      </dgm:t>
    </dgm:pt>
    <dgm:pt modelId="{87365D86-F853-4361-82E1-A2BEC6732DEA}" type="parTrans" cxnId="{F80E0543-7D1A-43DE-B5ED-7CA0F46FCD0E}">
      <dgm:prSet/>
      <dgm:spPr/>
      <dgm:t>
        <a:bodyPr/>
        <a:lstStyle/>
        <a:p>
          <a:endParaRPr lang="el-GR"/>
        </a:p>
      </dgm:t>
    </dgm:pt>
    <dgm:pt modelId="{AC741662-1F05-4538-AA60-7E593E85D3A2}" type="sibTrans" cxnId="{F80E0543-7D1A-43DE-B5ED-7CA0F46FCD0E}">
      <dgm:prSet/>
      <dgm:spPr/>
      <dgm:t>
        <a:bodyPr/>
        <a:lstStyle/>
        <a:p>
          <a:endParaRPr lang="el-GR"/>
        </a:p>
      </dgm:t>
    </dgm:pt>
    <dgm:pt modelId="{37F66B1F-EC5B-4ED8-95E5-08B812A8775A}">
      <dgm:prSet phldrT="[Κείμενο]"/>
      <dgm:spPr/>
      <dgm:t>
        <a:bodyPr/>
        <a:lstStyle/>
        <a:p>
          <a:r>
            <a:rPr lang="el-GR" dirty="0" smtClean="0"/>
            <a:t>ΧΗΜΕΙΑ</a:t>
          </a:r>
          <a:endParaRPr lang="el-GR" dirty="0"/>
        </a:p>
      </dgm:t>
    </dgm:pt>
    <dgm:pt modelId="{8220941C-3B89-4F65-BABE-DAB36C2621E7}" type="parTrans" cxnId="{E8EE8196-DB48-41B5-99F6-FDF53149D4A4}">
      <dgm:prSet/>
      <dgm:spPr/>
      <dgm:t>
        <a:bodyPr/>
        <a:lstStyle/>
        <a:p>
          <a:endParaRPr lang="el-GR"/>
        </a:p>
      </dgm:t>
    </dgm:pt>
    <dgm:pt modelId="{91DB7D37-F066-4EDB-A129-DBBC579BB81C}" type="sibTrans" cxnId="{E8EE8196-DB48-41B5-99F6-FDF53149D4A4}">
      <dgm:prSet/>
      <dgm:spPr/>
      <dgm:t>
        <a:bodyPr/>
        <a:lstStyle/>
        <a:p>
          <a:endParaRPr lang="el-GR"/>
        </a:p>
      </dgm:t>
    </dgm:pt>
    <dgm:pt modelId="{C0DBA951-11D2-4A40-A5B1-6851BE3BB79A}">
      <dgm:prSet phldrT="[Κείμενο]"/>
      <dgm:spPr/>
      <dgm:t>
        <a:bodyPr/>
        <a:lstStyle/>
        <a:p>
          <a:r>
            <a:rPr lang="el-GR" dirty="0" smtClean="0"/>
            <a:t>ΦΥΣΙΚΗ</a:t>
          </a:r>
          <a:endParaRPr lang="el-GR" dirty="0"/>
        </a:p>
      </dgm:t>
    </dgm:pt>
    <dgm:pt modelId="{607E0DE0-4A60-4691-A237-6F21EA73D521}" type="parTrans" cxnId="{F2EEF655-3B0D-4360-9DE1-3C9EC3CB9DB4}">
      <dgm:prSet/>
      <dgm:spPr/>
    </dgm:pt>
    <dgm:pt modelId="{E2970C00-950D-4792-9FA6-54307B0DE0A8}" type="sibTrans" cxnId="{F2EEF655-3B0D-4360-9DE1-3C9EC3CB9DB4}">
      <dgm:prSet/>
      <dgm:spPr/>
    </dgm:pt>
    <dgm:pt modelId="{BF97E3D9-FB50-4445-ADFB-87C1C376044C}">
      <dgm:prSet phldrT="[Κείμενο]"/>
      <dgm:spPr/>
      <dgm:t>
        <a:bodyPr/>
        <a:lstStyle/>
        <a:p>
          <a:r>
            <a:rPr lang="el-GR" dirty="0" smtClean="0"/>
            <a:t>ΒΙΟΛΟΓΙΑ</a:t>
          </a:r>
          <a:endParaRPr lang="el-GR" dirty="0"/>
        </a:p>
      </dgm:t>
    </dgm:pt>
    <dgm:pt modelId="{D3F8E0D1-1DD5-4BF2-A4AF-7324713DB98D}" type="parTrans" cxnId="{A35D0FE3-B65A-437E-B07E-6B8777310594}">
      <dgm:prSet/>
      <dgm:spPr/>
    </dgm:pt>
    <dgm:pt modelId="{D2CD3798-5BD4-47FE-8338-AD7C60FC29D0}" type="sibTrans" cxnId="{A35D0FE3-B65A-437E-B07E-6B8777310594}">
      <dgm:prSet/>
      <dgm:spPr/>
    </dgm:pt>
    <dgm:pt modelId="{15E90140-2543-4DE0-974F-EECDB50B9D86}">
      <dgm:prSet phldrT="[Κείμενο]"/>
      <dgm:spPr/>
      <dgm:t>
        <a:bodyPr/>
        <a:lstStyle/>
        <a:p>
          <a:r>
            <a:rPr lang="el-GR" dirty="0" smtClean="0"/>
            <a:t>ΑΓΓΛΙΚΑ ή ΓΑΛΛΙΚΑ ή ΙΤΑΛΙΚΑ</a:t>
          </a:r>
          <a:endParaRPr lang="el-GR" dirty="0"/>
        </a:p>
      </dgm:t>
    </dgm:pt>
    <dgm:pt modelId="{0E9719F0-E826-47E2-9EF6-06CA3EAE3CBC}" type="parTrans" cxnId="{012EFD63-27EF-4BCE-9F58-B3B65241646C}">
      <dgm:prSet/>
      <dgm:spPr/>
    </dgm:pt>
    <dgm:pt modelId="{5251F6A2-F967-46FE-94A3-9B5E54223DF3}" type="sibTrans" cxnId="{012EFD63-27EF-4BCE-9F58-B3B65241646C}">
      <dgm:prSet/>
      <dgm:spPr/>
    </dgm:pt>
    <dgm:pt modelId="{54E2DEDF-3445-422E-8013-25AF9BF92AD8}">
      <dgm:prSet phldrT="[Κείμενο]"/>
      <dgm:spPr/>
      <dgm:t>
        <a:bodyPr/>
        <a:lstStyle/>
        <a:p>
          <a:r>
            <a:rPr lang="el-GR" dirty="0" smtClean="0"/>
            <a:t>ΠΛΗΡΟΦΟΡΙΚΗ</a:t>
          </a:r>
          <a:endParaRPr lang="el-GR" dirty="0"/>
        </a:p>
      </dgm:t>
    </dgm:pt>
    <dgm:pt modelId="{6E25B23B-80B2-4506-8DA7-9574300D6414}" type="parTrans" cxnId="{F2E15439-01AA-422E-B379-53252392100B}">
      <dgm:prSet/>
      <dgm:spPr/>
    </dgm:pt>
    <dgm:pt modelId="{F3D03651-9C2B-470D-A113-517C58C31504}" type="sibTrans" cxnId="{F2E15439-01AA-422E-B379-53252392100B}">
      <dgm:prSet/>
      <dgm:spPr/>
    </dgm:pt>
    <dgm:pt modelId="{91C80562-CCDF-4FBD-BFD2-E306F8849889}">
      <dgm:prSet phldrT="[Κείμενο]"/>
      <dgm:spPr/>
      <dgm:t>
        <a:bodyPr/>
        <a:lstStyle/>
        <a:p>
          <a:r>
            <a:rPr lang="el-GR" dirty="0" smtClean="0"/>
            <a:t>ΣΧΕΔΙΟ</a:t>
          </a:r>
          <a:endParaRPr lang="el-GR" dirty="0"/>
        </a:p>
      </dgm:t>
    </dgm:pt>
    <dgm:pt modelId="{5E72FDE5-D631-44F6-80C9-BEFD2F9A4C5C}" type="parTrans" cxnId="{E93272A2-F94A-4376-B977-1DE6DB632256}">
      <dgm:prSet/>
      <dgm:spPr/>
    </dgm:pt>
    <dgm:pt modelId="{F36FC902-F7E8-4288-A38E-71981BD621D6}" type="sibTrans" cxnId="{E93272A2-F94A-4376-B977-1DE6DB632256}">
      <dgm:prSet/>
      <dgm:spPr/>
    </dgm:pt>
    <dgm:pt modelId="{9E818351-3839-4301-8B66-F25E8E3E56CD}">
      <dgm:prSet phldrT="[Κείμενο]"/>
      <dgm:spPr/>
      <dgm:t>
        <a:bodyPr/>
        <a:lstStyle/>
        <a:p>
          <a:r>
            <a:rPr lang="el-GR" dirty="0" smtClean="0"/>
            <a:t>ΤΕΧΝΟΛΟΓΙΑ</a:t>
          </a:r>
          <a:endParaRPr lang="el-GR" dirty="0"/>
        </a:p>
      </dgm:t>
    </dgm:pt>
    <dgm:pt modelId="{40027B73-5091-4613-9322-D64860D24860}" type="parTrans" cxnId="{4063BEF5-0B7A-4086-9086-104297C36B17}">
      <dgm:prSet/>
      <dgm:spPr/>
    </dgm:pt>
    <dgm:pt modelId="{A866A093-BC08-47D7-ABE3-2F6F4FCBD349}" type="sibTrans" cxnId="{4063BEF5-0B7A-4086-9086-104297C36B17}">
      <dgm:prSet/>
      <dgm:spPr/>
    </dgm:pt>
    <dgm:pt modelId="{132374C5-FCB0-4AE3-913C-ED855546CC25}" type="pres">
      <dgm:prSet presAssocID="{E4E394E8-78BD-483C-8CC7-D58289DD61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6C6EE0B-6360-41A1-8E69-60C43A53CE4E}" type="pres">
      <dgm:prSet presAssocID="{36FA58C6-C598-4438-9945-9A942CBBB833}" presName="composite" presStyleCnt="0"/>
      <dgm:spPr/>
    </dgm:pt>
    <dgm:pt modelId="{D5B9075B-BB54-43DF-95BB-9754C5BE8478}" type="pres">
      <dgm:prSet presAssocID="{36FA58C6-C598-4438-9945-9A942CBBB83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8AF5FA-3926-4CA6-8EAD-087BF73349C3}" type="pres">
      <dgm:prSet presAssocID="{36FA58C6-C598-4438-9945-9A942CBBB83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BBFFB4-D7D0-4F41-B944-A1677069B00C}" type="pres">
      <dgm:prSet presAssocID="{D51CDDED-802A-4300-83D4-3F39CA2B5A54}" presName="space" presStyleCnt="0"/>
      <dgm:spPr/>
    </dgm:pt>
    <dgm:pt modelId="{D4A569D5-A079-45A3-B1AA-678B19054BAA}" type="pres">
      <dgm:prSet presAssocID="{DE30D3A9-9694-468E-B655-0376F195FE74}" presName="composite" presStyleCnt="0"/>
      <dgm:spPr/>
    </dgm:pt>
    <dgm:pt modelId="{CA8BD8CD-ADCB-471F-A692-42CB98CD6435}" type="pres">
      <dgm:prSet presAssocID="{DE30D3A9-9694-468E-B655-0376F195FE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8F9306-2B36-4FB8-8731-A1D9040B3439}" type="pres">
      <dgm:prSet presAssocID="{DE30D3A9-9694-468E-B655-0376F195FE7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A64549-8FD4-4582-8546-828DEFEB1921}" type="pres">
      <dgm:prSet presAssocID="{84A5BAED-21A6-44F4-922E-3B2892E0B9A0}" presName="space" presStyleCnt="0"/>
      <dgm:spPr/>
    </dgm:pt>
    <dgm:pt modelId="{26F2C759-E4EF-49EB-BEA0-D466D3487916}" type="pres">
      <dgm:prSet presAssocID="{F978EC75-B22C-4B76-8394-3892CEC221A6}" presName="composite" presStyleCnt="0"/>
      <dgm:spPr/>
    </dgm:pt>
    <dgm:pt modelId="{BFBAB636-F22B-4FEE-B03D-72C27F839004}" type="pres">
      <dgm:prSet presAssocID="{F978EC75-B22C-4B76-8394-3892CEC221A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F2D137-CCF7-4D34-BB55-6F0F308AA439}" type="pres">
      <dgm:prSet presAssocID="{F978EC75-B22C-4B76-8394-3892CEC221A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3BD52F2-178D-4EE2-BED4-858706099C2A}" type="presOf" srcId="{BF97E3D9-FB50-4445-ADFB-87C1C376044C}" destId="{5DF2D137-CCF7-4D34-BB55-6F0F308AA439}" srcOrd="0" destOrd="1" presId="urn:microsoft.com/office/officeart/2005/8/layout/hList1"/>
    <dgm:cxn modelId="{3656927E-25BE-466F-8305-856997BB96DD}" type="presOf" srcId="{9911E8DD-7FF3-4F86-948E-CF8C9AA35E17}" destId="{B18AF5FA-3926-4CA6-8EAD-087BF73349C3}" srcOrd="0" destOrd="0" presId="urn:microsoft.com/office/officeart/2005/8/layout/hList1"/>
    <dgm:cxn modelId="{3A0724FE-2DA1-46E8-B1AC-5E8848B0C5A2}" srcId="{E4E394E8-78BD-483C-8CC7-D58289DD61EC}" destId="{DE30D3A9-9694-468E-B655-0376F195FE74}" srcOrd="1" destOrd="0" parTransId="{38335803-D7F6-4C76-A78C-91107BE673F7}" sibTransId="{84A5BAED-21A6-44F4-922E-3B2892E0B9A0}"/>
    <dgm:cxn modelId="{B51ECE6F-DA34-480E-B025-61AB5058B247}" srcId="{36FA58C6-C598-4438-9945-9A942CBBB833}" destId="{9911E8DD-7FF3-4F86-948E-CF8C9AA35E17}" srcOrd="0" destOrd="0" parTransId="{3445091A-526A-4753-A2AD-552C340D8F6A}" sibTransId="{A4A21B5F-DB22-4CC7-9B27-68E987E4B6FF}"/>
    <dgm:cxn modelId="{4063BEF5-0B7A-4086-9086-104297C36B17}" srcId="{F978EC75-B22C-4B76-8394-3892CEC221A6}" destId="{9E818351-3839-4301-8B66-F25E8E3E56CD}" srcOrd="5" destOrd="0" parTransId="{40027B73-5091-4613-9322-D64860D24860}" sibTransId="{A866A093-BC08-47D7-ABE3-2F6F4FCBD349}"/>
    <dgm:cxn modelId="{8EC89A09-EF5D-40FD-B33F-5B3F93A59D80}" type="presOf" srcId="{37F66B1F-EC5B-4ED8-95E5-08B812A8775A}" destId="{5DF2D137-CCF7-4D34-BB55-6F0F308AA439}" srcOrd="0" destOrd="0" presId="urn:microsoft.com/office/officeart/2005/8/layout/hList1"/>
    <dgm:cxn modelId="{89480083-963F-4DA3-A74B-554E051DEF4A}" type="presOf" srcId="{E4E394E8-78BD-483C-8CC7-D58289DD61EC}" destId="{132374C5-FCB0-4AE3-913C-ED855546CC25}" srcOrd="0" destOrd="0" presId="urn:microsoft.com/office/officeart/2005/8/layout/hList1"/>
    <dgm:cxn modelId="{7A87C59A-EB88-4F1A-BEB4-9701B79DB735}" srcId="{DE30D3A9-9694-468E-B655-0376F195FE74}" destId="{127ACC0A-2AE6-40FC-9869-1A2BAF3B1CC0}" srcOrd="0" destOrd="0" parTransId="{21965CDC-B913-4E31-9001-E016D2DDC9CF}" sibTransId="{3258AEDE-39EB-4087-A210-A3A6500174E5}"/>
    <dgm:cxn modelId="{43497E24-087B-4A56-B3DB-6C77969DC700}" type="presOf" srcId="{36FA58C6-C598-4438-9945-9A942CBBB833}" destId="{D5B9075B-BB54-43DF-95BB-9754C5BE8478}" srcOrd="0" destOrd="0" presId="urn:microsoft.com/office/officeart/2005/8/layout/hList1"/>
    <dgm:cxn modelId="{F2E15439-01AA-422E-B379-53252392100B}" srcId="{F978EC75-B22C-4B76-8394-3892CEC221A6}" destId="{54E2DEDF-3445-422E-8013-25AF9BF92AD8}" srcOrd="3" destOrd="0" parTransId="{6E25B23B-80B2-4506-8DA7-9574300D6414}" sibTransId="{F3D03651-9C2B-470D-A113-517C58C31504}"/>
    <dgm:cxn modelId="{E8EE8196-DB48-41B5-99F6-FDF53149D4A4}" srcId="{F978EC75-B22C-4B76-8394-3892CEC221A6}" destId="{37F66B1F-EC5B-4ED8-95E5-08B812A8775A}" srcOrd="0" destOrd="0" parTransId="{8220941C-3B89-4F65-BABE-DAB36C2621E7}" sibTransId="{91DB7D37-F066-4EDB-A129-DBBC579BB81C}"/>
    <dgm:cxn modelId="{F80E0543-7D1A-43DE-B5ED-7CA0F46FCD0E}" srcId="{E4E394E8-78BD-483C-8CC7-D58289DD61EC}" destId="{F978EC75-B22C-4B76-8394-3892CEC221A6}" srcOrd="2" destOrd="0" parTransId="{87365D86-F853-4361-82E1-A2BEC6732DEA}" sibTransId="{AC741662-1F05-4538-AA60-7E593E85D3A2}"/>
    <dgm:cxn modelId="{4BDA180F-F9D6-4292-8548-8DDB2B00E092}" type="presOf" srcId="{15E90140-2543-4DE0-974F-EECDB50B9D86}" destId="{5DF2D137-CCF7-4D34-BB55-6F0F308AA439}" srcOrd="0" destOrd="2" presId="urn:microsoft.com/office/officeart/2005/8/layout/hList1"/>
    <dgm:cxn modelId="{8F898FDA-5B51-4F76-8375-38AF8EA45EA1}" type="presOf" srcId="{DE30D3A9-9694-468E-B655-0376F195FE74}" destId="{CA8BD8CD-ADCB-471F-A692-42CB98CD6435}" srcOrd="0" destOrd="0" presId="urn:microsoft.com/office/officeart/2005/8/layout/hList1"/>
    <dgm:cxn modelId="{012EFD63-27EF-4BCE-9F58-B3B65241646C}" srcId="{F978EC75-B22C-4B76-8394-3892CEC221A6}" destId="{15E90140-2543-4DE0-974F-EECDB50B9D86}" srcOrd="2" destOrd="0" parTransId="{0E9719F0-E826-47E2-9EF6-06CA3EAE3CBC}" sibTransId="{5251F6A2-F967-46FE-94A3-9B5E54223DF3}"/>
    <dgm:cxn modelId="{F2EEF655-3B0D-4360-9DE1-3C9EC3CB9DB4}" srcId="{DE30D3A9-9694-468E-B655-0376F195FE74}" destId="{C0DBA951-11D2-4A40-A5B1-6851BE3BB79A}" srcOrd="1" destOrd="0" parTransId="{607E0DE0-4A60-4691-A237-6F21EA73D521}" sibTransId="{E2970C00-950D-4792-9FA6-54307B0DE0A8}"/>
    <dgm:cxn modelId="{0B9A88A0-6E35-4072-B7A1-ED4DFC6EAD45}" type="presOf" srcId="{9E818351-3839-4301-8B66-F25E8E3E56CD}" destId="{5DF2D137-CCF7-4D34-BB55-6F0F308AA439}" srcOrd="0" destOrd="5" presId="urn:microsoft.com/office/officeart/2005/8/layout/hList1"/>
    <dgm:cxn modelId="{B89EFC81-716B-4BDC-A5EC-008D04ADC7DB}" srcId="{E4E394E8-78BD-483C-8CC7-D58289DD61EC}" destId="{36FA58C6-C598-4438-9945-9A942CBBB833}" srcOrd="0" destOrd="0" parTransId="{CE4D56AB-E711-455E-9200-E0E264F7605E}" sibTransId="{D51CDDED-802A-4300-83D4-3F39CA2B5A54}"/>
    <dgm:cxn modelId="{E93272A2-F94A-4376-B977-1DE6DB632256}" srcId="{F978EC75-B22C-4B76-8394-3892CEC221A6}" destId="{91C80562-CCDF-4FBD-BFD2-E306F8849889}" srcOrd="4" destOrd="0" parTransId="{5E72FDE5-D631-44F6-80C9-BEFD2F9A4C5C}" sibTransId="{F36FC902-F7E8-4288-A38E-71981BD621D6}"/>
    <dgm:cxn modelId="{9F94831E-6834-43B1-980A-E6DF535ACD5E}" type="presOf" srcId="{C0DBA951-11D2-4A40-A5B1-6851BE3BB79A}" destId="{BD8F9306-2B36-4FB8-8731-A1D9040B3439}" srcOrd="0" destOrd="1" presId="urn:microsoft.com/office/officeart/2005/8/layout/hList1"/>
    <dgm:cxn modelId="{78390079-BEEC-42A5-BEFC-7B66387590EA}" type="presOf" srcId="{127ACC0A-2AE6-40FC-9869-1A2BAF3B1CC0}" destId="{BD8F9306-2B36-4FB8-8731-A1D9040B3439}" srcOrd="0" destOrd="0" presId="urn:microsoft.com/office/officeart/2005/8/layout/hList1"/>
    <dgm:cxn modelId="{F914397F-172A-40A2-89A0-0A5891D83C59}" type="presOf" srcId="{54E2DEDF-3445-422E-8013-25AF9BF92AD8}" destId="{5DF2D137-CCF7-4D34-BB55-6F0F308AA439}" srcOrd="0" destOrd="3" presId="urn:microsoft.com/office/officeart/2005/8/layout/hList1"/>
    <dgm:cxn modelId="{A35D0FE3-B65A-437E-B07E-6B8777310594}" srcId="{F978EC75-B22C-4B76-8394-3892CEC221A6}" destId="{BF97E3D9-FB50-4445-ADFB-87C1C376044C}" srcOrd="1" destOrd="0" parTransId="{D3F8E0D1-1DD5-4BF2-A4AF-7324713DB98D}" sibTransId="{D2CD3798-5BD4-47FE-8338-AD7C60FC29D0}"/>
    <dgm:cxn modelId="{613AC577-2A2D-4636-9F82-C68BB57B6C43}" type="presOf" srcId="{91C80562-CCDF-4FBD-BFD2-E306F8849889}" destId="{5DF2D137-CCF7-4D34-BB55-6F0F308AA439}" srcOrd="0" destOrd="4" presId="urn:microsoft.com/office/officeart/2005/8/layout/hList1"/>
    <dgm:cxn modelId="{164FFD96-59D3-4119-BEAD-DBCD3A9CF369}" type="presOf" srcId="{F978EC75-B22C-4B76-8394-3892CEC221A6}" destId="{BFBAB636-F22B-4FEE-B03D-72C27F839004}" srcOrd="0" destOrd="0" presId="urn:microsoft.com/office/officeart/2005/8/layout/hList1"/>
    <dgm:cxn modelId="{191EB6A6-C3C5-46E4-A670-5526491A6E86}" type="presParOf" srcId="{132374C5-FCB0-4AE3-913C-ED855546CC25}" destId="{66C6EE0B-6360-41A1-8E69-60C43A53CE4E}" srcOrd="0" destOrd="0" presId="urn:microsoft.com/office/officeart/2005/8/layout/hList1"/>
    <dgm:cxn modelId="{852B3816-1CD8-45C5-9D75-68C2F1BB020B}" type="presParOf" srcId="{66C6EE0B-6360-41A1-8E69-60C43A53CE4E}" destId="{D5B9075B-BB54-43DF-95BB-9754C5BE8478}" srcOrd="0" destOrd="0" presId="urn:microsoft.com/office/officeart/2005/8/layout/hList1"/>
    <dgm:cxn modelId="{9C8D5115-2527-4D41-975B-BD409FB02472}" type="presParOf" srcId="{66C6EE0B-6360-41A1-8E69-60C43A53CE4E}" destId="{B18AF5FA-3926-4CA6-8EAD-087BF73349C3}" srcOrd="1" destOrd="0" presId="urn:microsoft.com/office/officeart/2005/8/layout/hList1"/>
    <dgm:cxn modelId="{EEEE66F0-6FD2-4B3C-9E70-616163F35F4D}" type="presParOf" srcId="{132374C5-FCB0-4AE3-913C-ED855546CC25}" destId="{4BBBFFB4-D7D0-4F41-B944-A1677069B00C}" srcOrd="1" destOrd="0" presId="urn:microsoft.com/office/officeart/2005/8/layout/hList1"/>
    <dgm:cxn modelId="{03A29178-984E-40A8-B586-F0CAEAE1D1AF}" type="presParOf" srcId="{132374C5-FCB0-4AE3-913C-ED855546CC25}" destId="{D4A569D5-A079-45A3-B1AA-678B19054BAA}" srcOrd="2" destOrd="0" presId="urn:microsoft.com/office/officeart/2005/8/layout/hList1"/>
    <dgm:cxn modelId="{31D440A7-1CBA-49F1-BE27-DD7C3CE2AB07}" type="presParOf" srcId="{D4A569D5-A079-45A3-B1AA-678B19054BAA}" destId="{CA8BD8CD-ADCB-471F-A692-42CB98CD6435}" srcOrd="0" destOrd="0" presId="urn:microsoft.com/office/officeart/2005/8/layout/hList1"/>
    <dgm:cxn modelId="{89CADECC-A699-476C-AEE3-34E06C3C2106}" type="presParOf" srcId="{D4A569D5-A079-45A3-B1AA-678B19054BAA}" destId="{BD8F9306-2B36-4FB8-8731-A1D9040B3439}" srcOrd="1" destOrd="0" presId="urn:microsoft.com/office/officeart/2005/8/layout/hList1"/>
    <dgm:cxn modelId="{D65CB9DC-8CE0-4F31-8997-B3BBD8D37122}" type="presParOf" srcId="{132374C5-FCB0-4AE3-913C-ED855546CC25}" destId="{9EA64549-8FD4-4582-8546-828DEFEB1921}" srcOrd="3" destOrd="0" presId="urn:microsoft.com/office/officeart/2005/8/layout/hList1"/>
    <dgm:cxn modelId="{C0A18FAC-2FE8-4FE5-A2C2-F3F6167D47EB}" type="presParOf" srcId="{132374C5-FCB0-4AE3-913C-ED855546CC25}" destId="{26F2C759-E4EF-49EB-BEA0-D466D3487916}" srcOrd="4" destOrd="0" presId="urn:microsoft.com/office/officeart/2005/8/layout/hList1"/>
    <dgm:cxn modelId="{BBDDF76B-8499-4B10-8346-27B6D984ECA7}" type="presParOf" srcId="{26F2C759-E4EF-49EB-BEA0-D466D3487916}" destId="{BFBAB636-F22B-4FEE-B03D-72C27F839004}" srcOrd="0" destOrd="0" presId="urn:microsoft.com/office/officeart/2005/8/layout/hList1"/>
    <dgm:cxn modelId="{87B9B223-7442-4FB5-82B2-785E1410C0AD}" type="presParOf" srcId="{26F2C759-E4EF-49EB-BEA0-D466D3487916}" destId="{5DF2D137-CCF7-4D34-BB55-6F0F308AA43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29BDFE-6E56-4EFB-A806-E090C8F0182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9E71F04-96CC-4C0E-B802-692518F0E18A}">
      <dgm:prSet phldrT="[Κείμενο]"/>
      <dgm:spPr/>
      <dgm:t>
        <a:bodyPr/>
        <a:lstStyle/>
        <a:p>
          <a:r>
            <a:rPr lang="el-GR" dirty="0" smtClean="0"/>
            <a:t>ΚΑΤΕΥΘΥΝΣΗ</a:t>
          </a:r>
          <a:endParaRPr lang="el-GR" dirty="0"/>
        </a:p>
      </dgm:t>
    </dgm:pt>
    <dgm:pt modelId="{34E62465-B42D-450E-886E-F34EF9ED88F0}" type="parTrans" cxnId="{9458DE51-3A5E-4C58-9263-9DD354A5CD48}">
      <dgm:prSet/>
      <dgm:spPr/>
      <dgm:t>
        <a:bodyPr/>
        <a:lstStyle/>
        <a:p>
          <a:endParaRPr lang="el-GR"/>
        </a:p>
      </dgm:t>
    </dgm:pt>
    <dgm:pt modelId="{5CB4CA20-5F7A-4FAA-B814-06A5977242AE}" type="sibTrans" cxnId="{9458DE51-3A5E-4C58-9263-9DD354A5CD48}">
      <dgm:prSet/>
      <dgm:spPr/>
      <dgm:t>
        <a:bodyPr/>
        <a:lstStyle/>
        <a:p>
          <a:endParaRPr lang="el-GR"/>
        </a:p>
      </dgm:t>
    </dgm:pt>
    <dgm:pt modelId="{08F57904-ED4F-4CE8-A975-238648DED02D}">
      <dgm:prSet phldrT="[Κείμενο]"/>
      <dgm:spPr/>
      <dgm:t>
        <a:bodyPr/>
        <a:lstStyle/>
        <a:p>
          <a:r>
            <a:rPr lang="el-GR" dirty="0" smtClean="0"/>
            <a:t>ΟΙΚΟΝΟΜΙΚΩΝ ΕΠΙΣΤΗΜΩΝ</a:t>
          </a:r>
          <a:endParaRPr lang="el-GR" dirty="0"/>
        </a:p>
      </dgm:t>
    </dgm:pt>
    <dgm:pt modelId="{6CFC23C5-3087-4CC0-A1FF-C2249975CE12}" type="parTrans" cxnId="{F164F1D0-EFEF-4BD4-8AAE-46B30D2CDA7A}">
      <dgm:prSet/>
      <dgm:spPr/>
      <dgm:t>
        <a:bodyPr/>
        <a:lstStyle/>
        <a:p>
          <a:endParaRPr lang="el-GR"/>
        </a:p>
      </dgm:t>
    </dgm:pt>
    <dgm:pt modelId="{73968664-A1D9-4722-B994-6350703BDC7F}" type="sibTrans" cxnId="{F164F1D0-EFEF-4BD4-8AAE-46B30D2CDA7A}">
      <dgm:prSet/>
      <dgm:spPr/>
      <dgm:t>
        <a:bodyPr/>
        <a:lstStyle/>
        <a:p>
          <a:endParaRPr lang="el-GR"/>
        </a:p>
      </dgm:t>
    </dgm:pt>
    <dgm:pt modelId="{22E4B4B7-2FFF-4971-8B07-C5C3A7A53274}">
      <dgm:prSet phldrT="[Κείμενο]"/>
      <dgm:spPr/>
      <dgm:t>
        <a:bodyPr/>
        <a:lstStyle/>
        <a:p>
          <a:r>
            <a:rPr lang="el-GR" dirty="0" smtClean="0"/>
            <a:t>ΥΠΟΧΡΕΩΤΙΚΑ ΜΑΘΗΜΑΤΑ</a:t>
          </a:r>
          <a:endParaRPr lang="el-GR" dirty="0"/>
        </a:p>
      </dgm:t>
    </dgm:pt>
    <dgm:pt modelId="{DD3BFDB2-DD6C-4D1A-BF22-8C8625CEF7A1}" type="parTrans" cxnId="{ECAA3C23-F979-4980-A45E-20A7CF5B9C64}">
      <dgm:prSet/>
      <dgm:spPr/>
      <dgm:t>
        <a:bodyPr/>
        <a:lstStyle/>
        <a:p>
          <a:endParaRPr lang="el-GR"/>
        </a:p>
      </dgm:t>
    </dgm:pt>
    <dgm:pt modelId="{3DD57AE1-5ECD-44D3-B595-A52D70D5C1B4}" type="sibTrans" cxnId="{ECAA3C23-F979-4980-A45E-20A7CF5B9C64}">
      <dgm:prSet/>
      <dgm:spPr/>
      <dgm:t>
        <a:bodyPr/>
        <a:lstStyle/>
        <a:p>
          <a:endParaRPr lang="el-GR"/>
        </a:p>
      </dgm:t>
    </dgm:pt>
    <dgm:pt modelId="{B1114A94-6B04-4D5D-82CD-F384668E29FF}">
      <dgm:prSet phldrT="[Κείμενο]"/>
      <dgm:spPr/>
      <dgm:t>
        <a:bodyPr/>
        <a:lstStyle/>
        <a:p>
          <a:r>
            <a:rPr lang="el-GR" dirty="0" smtClean="0"/>
            <a:t>ΟΙΚΟΝΟΜΙΚΑ</a:t>
          </a:r>
          <a:endParaRPr lang="el-GR" dirty="0"/>
        </a:p>
      </dgm:t>
    </dgm:pt>
    <dgm:pt modelId="{29175630-8F48-47BC-876F-E890FD640058}" type="parTrans" cxnId="{CED5AB26-B61B-49E2-96D8-9F3414E5DC66}">
      <dgm:prSet/>
      <dgm:spPr/>
      <dgm:t>
        <a:bodyPr/>
        <a:lstStyle/>
        <a:p>
          <a:endParaRPr lang="el-GR"/>
        </a:p>
      </dgm:t>
    </dgm:pt>
    <dgm:pt modelId="{6A8E5CD8-3172-4398-81B4-837209A11DAA}" type="sibTrans" cxnId="{CED5AB26-B61B-49E2-96D8-9F3414E5DC66}">
      <dgm:prSet/>
      <dgm:spPr/>
      <dgm:t>
        <a:bodyPr/>
        <a:lstStyle/>
        <a:p>
          <a:endParaRPr lang="el-GR"/>
        </a:p>
      </dgm:t>
    </dgm:pt>
    <dgm:pt modelId="{C33419B8-318C-4C94-BFEC-9850925F41F4}">
      <dgm:prSet phldrT="[Κείμενο]"/>
      <dgm:spPr/>
      <dgm:t>
        <a:bodyPr/>
        <a:lstStyle/>
        <a:p>
          <a:r>
            <a:rPr lang="el-GR" dirty="0" smtClean="0"/>
            <a:t>ΕΠΙΛΕΓΟΜΕΝΑ  ΜΑΘΗΜΑΤΑ</a:t>
          </a:r>
          <a:endParaRPr lang="el-GR" dirty="0"/>
        </a:p>
      </dgm:t>
    </dgm:pt>
    <dgm:pt modelId="{D3EBAF7F-4190-40E0-8B2C-A87DF6E3718A}" type="parTrans" cxnId="{874627F3-24C8-4C94-92B9-8AF22960561E}">
      <dgm:prSet/>
      <dgm:spPr/>
      <dgm:t>
        <a:bodyPr/>
        <a:lstStyle/>
        <a:p>
          <a:endParaRPr lang="el-GR"/>
        </a:p>
      </dgm:t>
    </dgm:pt>
    <dgm:pt modelId="{3E116A20-C04E-438A-9709-23C71C1C59D8}" type="sibTrans" cxnId="{874627F3-24C8-4C94-92B9-8AF22960561E}">
      <dgm:prSet/>
      <dgm:spPr/>
      <dgm:t>
        <a:bodyPr/>
        <a:lstStyle/>
        <a:p>
          <a:endParaRPr lang="el-GR"/>
        </a:p>
      </dgm:t>
    </dgm:pt>
    <dgm:pt modelId="{96DBDD26-77CE-4A16-ADA8-28061CBCA109}">
      <dgm:prSet phldrT="[Κείμενο]"/>
      <dgm:spPr/>
      <dgm:t>
        <a:bodyPr/>
        <a:lstStyle/>
        <a:p>
          <a:r>
            <a:rPr lang="el-GR" dirty="0" smtClean="0"/>
            <a:t>ΠΛΗΡΟΦΟΡΙΚΗ</a:t>
          </a:r>
          <a:endParaRPr lang="el-GR" dirty="0"/>
        </a:p>
      </dgm:t>
    </dgm:pt>
    <dgm:pt modelId="{DA5425D9-CE7E-41A5-8275-2B8AED3DE1C2}" type="parTrans" cxnId="{80D8E657-F031-41C7-BF05-503A2C49F572}">
      <dgm:prSet/>
      <dgm:spPr/>
      <dgm:t>
        <a:bodyPr/>
        <a:lstStyle/>
        <a:p>
          <a:endParaRPr lang="el-GR"/>
        </a:p>
      </dgm:t>
    </dgm:pt>
    <dgm:pt modelId="{24E7946C-4903-4E65-9B21-45EFCBE43CDD}" type="sibTrans" cxnId="{80D8E657-F031-41C7-BF05-503A2C49F572}">
      <dgm:prSet/>
      <dgm:spPr/>
      <dgm:t>
        <a:bodyPr/>
        <a:lstStyle/>
        <a:p>
          <a:endParaRPr lang="el-GR"/>
        </a:p>
      </dgm:t>
    </dgm:pt>
    <dgm:pt modelId="{6D6B193C-0B63-4B29-A0A9-F3EA343B2CAD}">
      <dgm:prSet phldrT="[Κείμενο]"/>
      <dgm:spPr/>
      <dgm:t>
        <a:bodyPr/>
        <a:lstStyle/>
        <a:p>
          <a:r>
            <a:rPr lang="el-GR" dirty="0" smtClean="0"/>
            <a:t>ΕΜΠΟΡΙΚΑ &amp; ΜΑΡΚΕΤΙΝΓΚ</a:t>
          </a:r>
          <a:endParaRPr lang="el-GR" dirty="0"/>
        </a:p>
      </dgm:t>
    </dgm:pt>
    <dgm:pt modelId="{3EF5B9EA-9096-45C8-AE30-F5486C4C53DF}" type="parTrans" cxnId="{0B7E779C-FBAD-429F-B096-807458A62E75}">
      <dgm:prSet/>
      <dgm:spPr/>
      <dgm:t>
        <a:bodyPr/>
        <a:lstStyle/>
        <a:p>
          <a:endParaRPr lang="el-GR"/>
        </a:p>
      </dgm:t>
    </dgm:pt>
    <dgm:pt modelId="{348E37CA-A1E6-438F-839E-912B9BEE9844}" type="sibTrans" cxnId="{0B7E779C-FBAD-429F-B096-807458A62E75}">
      <dgm:prSet/>
      <dgm:spPr/>
      <dgm:t>
        <a:bodyPr/>
        <a:lstStyle/>
        <a:p>
          <a:endParaRPr lang="el-GR"/>
        </a:p>
      </dgm:t>
    </dgm:pt>
    <dgm:pt modelId="{766DF8CC-E7F5-4C84-973B-71800D2E75D9}">
      <dgm:prSet phldrT="[Κείμενο]"/>
      <dgm:spPr/>
      <dgm:t>
        <a:bodyPr/>
        <a:lstStyle/>
        <a:p>
          <a:r>
            <a:rPr lang="el-GR" dirty="0" smtClean="0"/>
            <a:t>ΜΑΘΗΜΑΤΙΚΑ</a:t>
          </a:r>
          <a:endParaRPr lang="el-GR" dirty="0"/>
        </a:p>
      </dgm:t>
    </dgm:pt>
    <dgm:pt modelId="{367EDFB6-AF97-4EC7-870E-15BEE9A76D1B}" type="parTrans" cxnId="{1157E6A9-5A46-4A0A-847D-6AFC05811A9E}">
      <dgm:prSet/>
      <dgm:spPr/>
      <dgm:t>
        <a:bodyPr/>
        <a:lstStyle/>
        <a:p>
          <a:endParaRPr lang="el-GR"/>
        </a:p>
      </dgm:t>
    </dgm:pt>
    <dgm:pt modelId="{8006C170-3300-4E73-9EC8-F41072D5E90B}" type="sibTrans" cxnId="{1157E6A9-5A46-4A0A-847D-6AFC05811A9E}">
      <dgm:prSet/>
      <dgm:spPr/>
      <dgm:t>
        <a:bodyPr/>
        <a:lstStyle/>
        <a:p>
          <a:endParaRPr lang="el-GR"/>
        </a:p>
      </dgm:t>
    </dgm:pt>
    <dgm:pt modelId="{9BBFEE7F-CFF5-44F9-A809-1209B8E4EF04}">
      <dgm:prSet phldrT="[Κείμενο]"/>
      <dgm:spPr/>
      <dgm:t>
        <a:bodyPr/>
        <a:lstStyle/>
        <a:p>
          <a:r>
            <a:rPr lang="el-GR" dirty="0" smtClean="0"/>
            <a:t>ΛΟΓΙΣΤΙΚΗ</a:t>
          </a:r>
          <a:endParaRPr lang="el-GR" dirty="0"/>
        </a:p>
      </dgm:t>
    </dgm:pt>
    <dgm:pt modelId="{927ECF55-BB92-437C-BB3B-0AE2E709B01D}" type="parTrans" cxnId="{665482B7-6731-49C1-89EA-034158C5E5C7}">
      <dgm:prSet/>
      <dgm:spPr/>
      <dgm:t>
        <a:bodyPr/>
        <a:lstStyle/>
        <a:p>
          <a:endParaRPr lang="el-GR"/>
        </a:p>
      </dgm:t>
    </dgm:pt>
    <dgm:pt modelId="{ACE6380D-5E26-4EB7-95D5-6E474C564BA5}" type="sibTrans" cxnId="{665482B7-6731-49C1-89EA-034158C5E5C7}">
      <dgm:prSet/>
      <dgm:spPr/>
      <dgm:t>
        <a:bodyPr/>
        <a:lstStyle/>
        <a:p>
          <a:endParaRPr lang="el-GR"/>
        </a:p>
      </dgm:t>
    </dgm:pt>
    <dgm:pt modelId="{96C35C0D-A6AF-4DED-979F-7B77A2B3D7BE}">
      <dgm:prSet phldrT="[Κείμενο]"/>
      <dgm:spPr/>
      <dgm:t>
        <a:bodyPr/>
        <a:lstStyle/>
        <a:p>
          <a:r>
            <a:rPr lang="el-GR" dirty="0" smtClean="0"/>
            <a:t>ΑΓΓΛΙΚΑ ή ΓΑΛΛΙΚΑ ή ΙΤΑΛΙΚΑ</a:t>
          </a:r>
          <a:endParaRPr lang="el-GR" dirty="0"/>
        </a:p>
      </dgm:t>
    </dgm:pt>
    <dgm:pt modelId="{7037C614-88D7-4FC9-817D-05168853A041}" type="parTrans" cxnId="{385E8A74-F26A-424A-A54B-248E2FADDBFA}">
      <dgm:prSet/>
      <dgm:spPr/>
      <dgm:t>
        <a:bodyPr/>
        <a:lstStyle/>
        <a:p>
          <a:endParaRPr lang="el-GR"/>
        </a:p>
      </dgm:t>
    </dgm:pt>
    <dgm:pt modelId="{3485F960-05BD-4251-B7B0-9F7E91A6D1D1}" type="sibTrans" cxnId="{385E8A74-F26A-424A-A54B-248E2FADDBFA}">
      <dgm:prSet/>
      <dgm:spPr/>
      <dgm:t>
        <a:bodyPr/>
        <a:lstStyle/>
        <a:p>
          <a:endParaRPr lang="el-GR"/>
        </a:p>
      </dgm:t>
    </dgm:pt>
    <dgm:pt modelId="{F81B90ED-4DA2-4585-BC3E-334EF06ABAF5}" type="pres">
      <dgm:prSet presAssocID="{7D29BDFE-6E56-4EFB-A806-E090C8F018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72B6A3B-F0C4-4C9B-B12C-9F9288C18A00}" type="pres">
      <dgm:prSet presAssocID="{99E71F04-96CC-4C0E-B802-692518F0E18A}" presName="composite" presStyleCnt="0"/>
      <dgm:spPr/>
    </dgm:pt>
    <dgm:pt modelId="{B7AEDA5C-331D-46E3-9FBD-99C71FB8CBCA}" type="pres">
      <dgm:prSet presAssocID="{99E71F04-96CC-4C0E-B802-692518F0E18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8508C4-01D6-4002-A3D5-BEC6D4C4796E}" type="pres">
      <dgm:prSet presAssocID="{99E71F04-96CC-4C0E-B802-692518F0E18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1934C2-27F3-4724-8CB4-F669C6412AC4}" type="pres">
      <dgm:prSet presAssocID="{5CB4CA20-5F7A-4FAA-B814-06A5977242AE}" presName="space" presStyleCnt="0"/>
      <dgm:spPr/>
    </dgm:pt>
    <dgm:pt modelId="{E141FDC6-3AF6-4C79-AD18-E69279599A7A}" type="pres">
      <dgm:prSet presAssocID="{22E4B4B7-2FFF-4971-8B07-C5C3A7A53274}" presName="composite" presStyleCnt="0"/>
      <dgm:spPr/>
    </dgm:pt>
    <dgm:pt modelId="{6E7B60A9-060B-421D-857D-413FA695F7D9}" type="pres">
      <dgm:prSet presAssocID="{22E4B4B7-2FFF-4971-8B07-C5C3A7A532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E81AF7-B2FB-4E84-9849-C6BB6A120837}" type="pres">
      <dgm:prSet presAssocID="{22E4B4B7-2FFF-4971-8B07-C5C3A7A5327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67E6DC-EA7D-4BBB-BE64-93754FBA850E}" type="pres">
      <dgm:prSet presAssocID="{3DD57AE1-5ECD-44D3-B595-A52D70D5C1B4}" presName="space" presStyleCnt="0"/>
      <dgm:spPr/>
    </dgm:pt>
    <dgm:pt modelId="{5E20C815-6D89-41FA-8E94-2E3C7CCCE9FD}" type="pres">
      <dgm:prSet presAssocID="{C33419B8-318C-4C94-BFEC-9850925F41F4}" presName="composite" presStyleCnt="0"/>
      <dgm:spPr/>
    </dgm:pt>
    <dgm:pt modelId="{7FDE2CF3-3AFA-455D-B21F-32187F03760B}" type="pres">
      <dgm:prSet presAssocID="{C33419B8-318C-4C94-BFEC-9850925F41F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C64B52-F5EB-4E61-B950-DFB16D5E2A6E}" type="pres">
      <dgm:prSet presAssocID="{C33419B8-318C-4C94-BFEC-9850925F41F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7979559-518D-441A-B195-D6C68175268D}" type="presOf" srcId="{C33419B8-318C-4C94-BFEC-9850925F41F4}" destId="{7FDE2CF3-3AFA-455D-B21F-32187F03760B}" srcOrd="0" destOrd="0" presId="urn:microsoft.com/office/officeart/2005/8/layout/hList1"/>
    <dgm:cxn modelId="{BE5AE241-8743-4720-8B38-70D047143F86}" type="presOf" srcId="{96C35C0D-A6AF-4DED-979F-7B77A2B3D7BE}" destId="{A1C64B52-F5EB-4E61-B950-DFB16D5E2A6E}" srcOrd="0" destOrd="1" presId="urn:microsoft.com/office/officeart/2005/8/layout/hList1"/>
    <dgm:cxn modelId="{4CC2E64E-94B2-495C-802B-45808BE1532C}" type="presOf" srcId="{08F57904-ED4F-4CE8-A975-238648DED02D}" destId="{2E8508C4-01D6-4002-A3D5-BEC6D4C4796E}" srcOrd="0" destOrd="0" presId="urn:microsoft.com/office/officeart/2005/8/layout/hList1"/>
    <dgm:cxn modelId="{665482B7-6731-49C1-89EA-034158C5E5C7}" srcId="{22E4B4B7-2FFF-4971-8B07-C5C3A7A53274}" destId="{9BBFEE7F-CFF5-44F9-A809-1209B8E4EF04}" srcOrd="2" destOrd="0" parTransId="{927ECF55-BB92-437C-BB3B-0AE2E709B01D}" sibTransId="{ACE6380D-5E26-4EB7-95D5-6E474C564BA5}"/>
    <dgm:cxn modelId="{3C55CE7D-2747-462F-92F6-5901B7F87353}" type="presOf" srcId="{B1114A94-6B04-4D5D-82CD-F384668E29FF}" destId="{B1E81AF7-B2FB-4E84-9849-C6BB6A120837}" srcOrd="0" destOrd="0" presId="urn:microsoft.com/office/officeart/2005/8/layout/hList1"/>
    <dgm:cxn modelId="{F164F1D0-EFEF-4BD4-8AAE-46B30D2CDA7A}" srcId="{99E71F04-96CC-4C0E-B802-692518F0E18A}" destId="{08F57904-ED4F-4CE8-A975-238648DED02D}" srcOrd="0" destOrd="0" parTransId="{6CFC23C5-3087-4CC0-A1FF-C2249975CE12}" sibTransId="{73968664-A1D9-4722-B994-6350703BDC7F}"/>
    <dgm:cxn modelId="{1157E6A9-5A46-4A0A-847D-6AFC05811A9E}" srcId="{22E4B4B7-2FFF-4971-8B07-C5C3A7A53274}" destId="{766DF8CC-E7F5-4C84-973B-71800D2E75D9}" srcOrd="1" destOrd="0" parTransId="{367EDFB6-AF97-4EC7-870E-15BEE9A76D1B}" sibTransId="{8006C170-3300-4E73-9EC8-F41072D5E90B}"/>
    <dgm:cxn modelId="{8CD522AC-70C0-486E-AE01-56B0DD8B8245}" type="presOf" srcId="{96DBDD26-77CE-4A16-ADA8-28061CBCA109}" destId="{A1C64B52-F5EB-4E61-B950-DFB16D5E2A6E}" srcOrd="0" destOrd="0" presId="urn:microsoft.com/office/officeart/2005/8/layout/hList1"/>
    <dgm:cxn modelId="{9458DE51-3A5E-4C58-9263-9DD354A5CD48}" srcId="{7D29BDFE-6E56-4EFB-A806-E090C8F0182E}" destId="{99E71F04-96CC-4C0E-B802-692518F0E18A}" srcOrd="0" destOrd="0" parTransId="{34E62465-B42D-450E-886E-F34EF9ED88F0}" sibTransId="{5CB4CA20-5F7A-4FAA-B814-06A5977242AE}"/>
    <dgm:cxn modelId="{874627F3-24C8-4C94-92B9-8AF22960561E}" srcId="{7D29BDFE-6E56-4EFB-A806-E090C8F0182E}" destId="{C33419B8-318C-4C94-BFEC-9850925F41F4}" srcOrd="2" destOrd="0" parTransId="{D3EBAF7F-4190-40E0-8B2C-A87DF6E3718A}" sibTransId="{3E116A20-C04E-438A-9709-23C71C1C59D8}"/>
    <dgm:cxn modelId="{D9800835-6FA5-4542-A8AD-69D228BA0775}" type="presOf" srcId="{7D29BDFE-6E56-4EFB-A806-E090C8F0182E}" destId="{F81B90ED-4DA2-4585-BC3E-334EF06ABAF5}" srcOrd="0" destOrd="0" presId="urn:microsoft.com/office/officeart/2005/8/layout/hList1"/>
    <dgm:cxn modelId="{CED5AB26-B61B-49E2-96D8-9F3414E5DC66}" srcId="{22E4B4B7-2FFF-4971-8B07-C5C3A7A53274}" destId="{B1114A94-6B04-4D5D-82CD-F384668E29FF}" srcOrd="0" destOrd="0" parTransId="{29175630-8F48-47BC-876F-E890FD640058}" sibTransId="{6A8E5CD8-3172-4398-81B4-837209A11DAA}"/>
    <dgm:cxn modelId="{860360C7-249E-4932-BC1C-638C77926930}" type="presOf" srcId="{22E4B4B7-2FFF-4971-8B07-C5C3A7A53274}" destId="{6E7B60A9-060B-421D-857D-413FA695F7D9}" srcOrd="0" destOrd="0" presId="urn:microsoft.com/office/officeart/2005/8/layout/hList1"/>
    <dgm:cxn modelId="{80D8E657-F031-41C7-BF05-503A2C49F572}" srcId="{C33419B8-318C-4C94-BFEC-9850925F41F4}" destId="{96DBDD26-77CE-4A16-ADA8-28061CBCA109}" srcOrd="0" destOrd="0" parTransId="{DA5425D9-CE7E-41A5-8275-2B8AED3DE1C2}" sibTransId="{24E7946C-4903-4E65-9B21-45EFCBE43CDD}"/>
    <dgm:cxn modelId="{385E8A74-F26A-424A-A54B-248E2FADDBFA}" srcId="{C33419B8-318C-4C94-BFEC-9850925F41F4}" destId="{96C35C0D-A6AF-4DED-979F-7B77A2B3D7BE}" srcOrd="1" destOrd="0" parTransId="{7037C614-88D7-4FC9-817D-05168853A041}" sibTransId="{3485F960-05BD-4251-B7B0-9F7E91A6D1D1}"/>
    <dgm:cxn modelId="{7AEFC690-B966-48CA-95AE-030187CF7844}" type="presOf" srcId="{766DF8CC-E7F5-4C84-973B-71800D2E75D9}" destId="{B1E81AF7-B2FB-4E84-9849-C6BB6A120837}" srcOrd="0" destOrd="1" presId="urn:microsoft.com/office/officeart/2005/8/layout/hList1"/>
    <dgm:cxn modelId="{0B7E779C-FBAD-429F-B096-807458A62E75}" srcId="{C33419B8-318C-4C94-BFEC-9850925F41F4}" destId="{6D6B193C-0B63-4B29-A0A9-F3EA343B2CAD}" srcOrd="2" destOrd="0" parTransId="{3EF5B9EA-9096-45C8-AE30-F5486C4C53DF}" sibTransId="{348E37CA-A1E6-438F-839E-912B9BEE9844}"/>
    <dgm:cxn modelId="{856416BB-552B-40CE-8469-6DE546601AEE}" type="presOf" srcId="{9BBFEE7F-CFF5-44F9-A809-1209B8E4EF04}" destId="{B1E81AF7-B2FB-4E84-9849-C6BB6A120837}" srcOrd="0" destOrd="2" presId="urn:microsoft.com/office/officeart/2005/8/layout/hList1"/>
    <dgm:cxn modelId="{3BD21FA4-769B-46DF-BC00-171FF3DA308C}" type="presOf" srcId="{6D6B193C-0B63-4B29-A0A9-F3EA343B2CAD}" destId="{A1C64B52-F5EB-4E61-B950-DFB16D5E2A6E}" srcOrd="0" destOrd="2" presId="urn:microsoft.com/office/officeart/2005/8/layout/hList1"/>
    <dgm:cxn modelId="{ECAA3C23-F979-4980-A45E-20A7CF5B9C64}" srcId="{7D29BDFE-6E56-4EFB-A806-E090C8F0182E}" destId="{22E4B4B7-2FFF-4971-8B07-C5C3A7A53274}" srcOrd="1" destOrd="0" parTransId="{DD3BFDB2-DD6C-4D1A-BF22-8C8625CEF7A1}" sibTransId="{3DD57AE1-5ECD-44D3-B595-A52D70D5C1B4}"/>
    <dgm:cxn modelId="{8267DA49-AF28-4F28-BCDC-13386F17C348}" type="presOf" srcId="{99E71F04-96CC-4C0E-B802-692518F0E18A}" destId="{B7AEDA5C-331D-46E3-9FBD-99C71FB8CBCA}" srcOrd="0" destOrd="0" presId="urn:microsoft.com/office/officeart/2005/8/layout/hList1"/>
    <dgm:cxn modelId="{A39D2B9E-3A75-43AA-B3CC-7E3BB6B976ED}" type="presParOf" srcId="{F81B90ED-4DA2-4585-BC3E-334EF06ABAF5}" destId="{172B6A3B-F0C4-4C9B-B12C-9F9288C18A00}" srcOrd="0" destOrd="0" presId="urn:microsoft.com/office/officeart/2005/8/layout/hList1"/>
    <dgm:cxn modelId="{9D3B3415-9A00-4DF8-B46E-B24A734D46B3}" type="presParOf" srcId="{172B6A3B-F0C4-4C9B-B12C-9F9288C18A00}" destId="{B7AEDA5C-331D-46E3-9FBD-99C71FB8CBCA}" srcOrd="0" destOrd="0" presId="urn:microsoft.com/office/officeart/2005/8/layout/hList1"/>
    <dgm:cxn modelId="{83D42A04-19AF-4C8B-B0B1-D8090EE8655D}" type="presParOf" srcId="{172B6A3B-F0C4-4C9B-B12C-9F9288C18A00}" destId="{2E8508C4-01D6-4002-A3D5-BEC6D4C4796E}" srcOrd="1" destOrd="0" presId="urn:microsoft.com/office/officeart/2005/8/layout/hList1"/>
    <dgm:cxn modelId="{AFD1AEC8-4991-40BA-AFD3-DFA4B039B40B}" type="presParOf" srcId="{F81B90ED-4DA2-4585-BC3E-334EF06ABAF5}" destId="{711934C2-27F3-4724-8CB4-F669C6412AC4}" srcOrd="1" destOrd="0" presId="urn:microsoft.com/office/officeart/2005/8/layout/hList1"/>
    <dgm:cxn modelId="{DBA21675-CBCF-4B2E-8466-BEB3D7066F98}" type="presParOf" srcId="{F81B90ED-4DA2-4585-BC3E-334EF06ABAF5}" destId="{E141FDC6-3AF6-4C79-AD18-E69279599A7A}" srcOrd="2" destOrd="0" presId="urn:microsoft.com/office/officeart/2005/8/layout/hList1"/>
    <dgm:cxn modelId="{67577225-7FC5-40CA-B038-210DB63B5C16}" type="presParOf" srcId="{E141FDC6-3AF6-4C79-AD18-E69279599A7A}" destId="{6E7B60A9-060B-421D-857D-413FA695F7D9}" srcOrd="0" destOrd="0" presId="urn:microsoft.com/office/officeart/2005/8/layout/hList1"/>
    <dgm:cxn modelId="{3E4DDC00-0B3C-47C9-80F5-DC1FA746F468}" type="presParOf" srcId="{E141FDC6-3AF6-4C79-AD18-E69279599A7A}" destId="{B1E81AF7-B2FB-4E84-9849-C6BB6A120837}" srcOrd="1" destOrd="0" presId="urn:microsoft.com/office/officeart/2005/8/layout/hList1"/>
    <dgm:cxn modelId="{70EA2D0E-72E4-4794-BEF3-CED19DB563C1}" type="presParOf" srcId="{F81B90ED-4DA2-4585-BC3E-334EF06ABAF5}" destId="{0E67E6DC-EA7D-4BBB-BE64-93754FBA850E}" srcOrd="3" destOrd="0" presId="urn:microsoft.com/office/officeart/2005/8/layout/hList1"/>
    <dgm:cxn modelId="{C0D51F0A-30F6-4653-91FA-BC3FCE031287}" type="presParOf" srcId="{F81B90ED-4DA2-4585-BC3E-334EF06ABAF5}" destId="{5E20C815-6D89-41FA-8E94-2E3C7CCCE9FD}" srcOrd="4" destOrd="0" presId="urn:microsoft.com/office/officeart/2005/8/layout/hList1"/>
    <dgm:cxn modelId="{1321BDA3-52AC-419F-83AC-744770A7FA38}" type="presParOf" srcId="{5E20C815-6D89-41FA-8E94-2E3C7CCCE9FD}" destId="{7FDE2CF3-3AFA-455D-B21F-32187F03760B}" srcOrd="0" destOrd="0" presId="urn:microsoft.com/office/officeart/2005/8/layout/hList1"/>
    <dgm:cxn modelId="{DB29FA12-8D07-44FC-AB4B-27B570F32CD9}" type="presParOf" srcId="{5E20C815-6D89-41FA-8E94-2E3C7CCCE9FD}" destId="{A1C64B52-F5EB-4E61-B950-DFB16D5E2A6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B01E15-A3A9-4EE6-855E-B0A8BE78974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D743E2B-AB61-4369-9DE1-F3E7BC48F104}">
      <dgm:prSet phldrT="[Κείμενο]"/>
      <dgm:spPr/>
      <dgm:t>
        <a:bodyPr/>
        <a:lstStyle/>
        <a:p>
          <a:r>
            <a:rPr lang="el-GR" dirty="0" smtClean="0"/>
            <a:t>ΚΑΤΕΥΘΥΝΣΗ</a:t>
          </a:r>
          <a:endParaRPr lang="el-GR" dirty="0"/>
        </a:p>
      </dgm:t>
    </dgm:pt>
    <dgm:pt modelId="{B68EE93F-9E32-4F89-A5FE-8BE78199C106}" type="parTrans" cxnId="{4906CE6C-A5EA-4A6E-B49B-B2397332ADC2}">
      <dgm:prSet/>
      <dgm:spPr/>
      <dgm:t>
        <a:bodyPr/>
        <a:lstStyle/>
        <a:p>
          <a:endParaRPr lang="el-GR"/>
        </a:p>
      </dgm:t>
    </dgm:pt>
    <dgm:pt modelId="{AD7A5177-8094-494E-9F3F-2C48ADEF832B}" type="sibTrans" cxnId="{4906CE6C-A5EA-4A6E-B49B-B2397332ADC2}">
      <dgm:prSet/>
      <dgm:spPr/>
      <dgm:t>
        <a:bodyPr/>
        <a:lstStyle/>
        <a:p>
          <a:endParaRPr lang="el-GR"/>
        </a:p>
      </dgm:t>
    </dgm:pt>
    <dgm:pt modelId="{52E4D663-0F49-43CE-AB63-2C8BFB125388}">
      <dgm:prSet phldrT="[Κείμενο]"/>
      <dgm:spPr/>
      <dgm:t>
        <a:bodyPr/>
        <a:lstStyle/>
        <a:p>
          <a:r>
            <a:rPr lang="el-GR" dirty="0" smtClean="0"/>
            <a:t>ΕΜΠΟΡΙΟΥ ΚΑΙ ΥΠΗΡΕΣΙΩΝ</a:t>
          </a:r>
          <a:endParaRPr lang="el-GR" dirty="0"/>
        </a:p>
      </dgm:t>
    </dgm:pt>
    <dgm:pt modelId="{78C81694-6DC5-49CD-B8B6-1FF170AF4698}" type="parTrans" cxnId="{897D5E6C-60C4-49A7-85A2-E402C49A4BF1}">
      <dgm:prSet/>
      <dgm:spPr/>
      <dgm:t>
        <a:bodyPr/>
        <a:lstStyle/>
        <a:p>
          <a:endParaRPr lang="el-GR"/>
        </a:p>
      </dgm:t>
    </dgm:pt>
    <dgm:pt modelId="{569D8109-F71A-4309-BE5C-4FCC53E3E3C0}" type="sibTrans" cxnId="{897D5E6C-60C4-49A7-85A2-E402C49A4BF1}">
      <dgm:prSet/>
      <dgm:spPr/>
      <dgm:t>
        <a:bodyPr/>
        <a:lstStyle/>
        <a:p>
          <a:endParaRPr lang="el-GR"/>
        </a:p>
      </dgm:t>
    </dgm:pt>
    <dgm:pt modelId="{33257C58-160E-4B8E-A1E4-B7FD5F8095D3}">
      <dgm:prSet phldrT="[Κείμενο]"/>
      <dgm:spPr/>
      <dgm:t>
        <a:bodyPr/>
        <a:lstStyle/>
        <a:p>
          <a:r>
            <a:rPr lang="el-GR" dirty="0" smtClean="0"/>
            <a:t>ΥΠΟΧΡΕΩΤΙΚΑ ΜΑΘΗΜΑΤΑ (2)</a:t>
          </a:r>
          <a:endParaRPr lang="el-GR" dirty="0"/>
        </a:p>
      </dgm:t>
    </dgm:pt>
    <dgm:pt modelId="{8EB7CF6A-1000-4EB3-B5A4-25308B075B56}" type="parTrans" cxnId="{9F82A2E0-B0B5-4314-A6C9-91B89D754B16}">
      <dgm:prSet/>
      <dgm:spPr/>
      <dgm:t>
        <a:bodyPr/>
        <a:lstStyle/>
        <a:p>
          <a:endParaRPr lang="el-GR"/>
        </a:p>
      </dgm:t>
    </dgm:pt>
    <dgm:pt modelId="{480F06B0-224F-4E4F-B3E2-B743550F7179}" type="sibTrans" cxnId="{9F82A2E0-B0B5-4314-A6C9-91B89D754B16}">
      <dgm:prSet/>
      <dgm:spPr/>
      <dgm:t>
        <a:bodyPr/>
        <a:lstStyle/>
        <a:p>
          <a:endParaRPr lang="el-GR"/>
        </a:p>
      </dgm:t>
    </dgm:pt>
    <dgm:pt modelId="{18359E07-9E02-4D23-A4A9-9DF17992D8EB}">
      <dgm:prSet phldrT="[Κείμενο]"/>
      <dgm:spPr/>
      <dgm:t>
        <a:bodyPr/>
        <a:lstStyle/>
        <a:p>
          <a:r>
            <a:rPr lang="el-GR" dirty="0" smtClean="0"/>
            <a:t>ΟΙΚΟΝΟΜΙΚΑ</a:t>
          </a:r>
          <a:endParaRPr lang="el-GR" dirty="0"/>
        </a:p>
      </dgm:t>
    </dgm:pt>
    <dgm:pt modelId="{328170EE-A6C3-4172-B987-105E17675452}" type="parTrans" cxnId="{20128A47-2B27-41A2-86C2-5AD908E6B4D8}">
      <dgm:prSet/>
      <dgm:spPr/>
      <dgm:t>
        <a:bodyPr/>
        <a:lstStyle/>
        <a:p>
          <a:endParaRPr lang="el-GR"/>
        </a:p>
      </dgm:t>
    </dgm:pt>
    <dgm:pt modelId="{A094B56E-77AE-4314-94EE-06511F889C18}" type="sibTrans" cxnId="{20128A47-2B27-41A2-86C2-5AD908E6B4D8}">
      <dgm:prSet/>
      <dgm:spPr/>
      <dgm:t>
        <a:bodyPr/>
        <a:lstStyle/>
        <a:p>
          <a:endParaRPr lang="el-GR"/>
        </a:p>
      </dgm:t>
    </dgm:pt>
    <dgm:pt modelId="{C4ADBBAC-77E5-41D5-8AF3-DF7614C1B0C5}">
      <dgm:prSet phldrT="[Κείμενο]"/>
      <dgm:spPr/>
      <dgm:t>
        <a:bodyPr/>
        <a:lstStyle/>
        <a:p>
          <a:r>
            <a:rPr lang="el-GR" dirty="0" smtClean="0"/>
            <a:t>ΕΠΙΛΕΓΟΜΕΝΑ ΜΑΘΗΜΑΤΑ</a:t>
          </a:r>
          <a:endParaRPr lang="el-GR" dirty="0"/>
        </a:p>
      </dgm:t>
    </dgm:pt>
    <dgm:pt modelId="{83237C03-57B9-4950-8F7B-4642819034C7}" type="parTrans" cxnId="{632D0784-38FE-4C57-BFDE-6B1AF7E54386}">
      <dgm:prSet/>
      <dgm:spPr/>
      <dgm:t>
        <a:bodyPr/>
        <a:lstStyle/>
        <a:p>
          <a:endParaRPr lang="el-GR"/>
        </a:p>
      </dgm:t>
    </dgm:pt>
    <dgm:pt modelId="{66C76569-FD3E-4125-8D04-28DEEEB22C3F}" type="sibTrans" cxnId="{632D0784-38FE-4C57-BFDE-6B1AF7E54386}">
      <dgm:prSet/>
      <dgm:spPr/>
      <dgm:t>
        <a:bodyPr/>
        <a:lstStyle/>
        <a:p>
          <a:endParaRPr lang="el-GR"/>
        </a:p>
      </dgm:t>
    </dgm:pt>
    <dgm:pt modelId="{3DBA8E33-D376-49B8-AE16-F50E43131154}">
      <dgm:prSet phldrT="[Κείμενο]"/>
      <dgm:spPr/>
      <dgm:t>
        <a:bodyPr/>
        <a:lstStyle/>
        <a:p>
          <a:r>
            <a:rPr lang="el-GR" dirty="0" smtClean="0"/>
            <a:t>ΛΟΓΙΣΤΙΚΗ</a:t>
          </a:r>
          <a:endParaRPr lang="el-GR" dirty="0"/>
        </a:p>
      </dgm:t>
    </dgm:pt>
    <dgm:pt modelId="{902713A3-0373-425B-9BD1-38CF619C66CB}" type="parTrans" cxnId="{ECB0B255-45A7-46F5-B574-01A548AFBD17}">
      <dgm:prSet/>
      <dgm:spPr/>
      <dgm:t>
        <a:bodyPr/>
        <a:lstStyle/>
        <a:p>
          <a:endParaRPr lang="el-GR"/>
        </a:p>
      </dgm:t>
    </dgm:pt>
    <dgm:pt modelId="{DF408AD9-9F32-47BC-95DC-6EDB788C7F8D}" type="sibTrans" cxnId="{ECB0B255-45A7-46F5-B574-01A548AFBD17}">
      <dgm:prSet/>
      <dgm:spPr/>
      <dgm:t>
        <a:bodyPr/>
        <a:lstStyle/>
        <a:p>
          <a:endParaRPr lang="el-GR"/>
        </a:p>
      </dgm:t>
    </dgm:pt>
    <dgm:pt modelId="{77C115C7-8DEC-4BCA-A0EF-AFBE10888AC8}">
      <dgm:prSet phldrT="[Κείμενο]"/>
      <dgm:spPr/>
      <dgm:t>
        <a:bodyPr/>
        <a:lstStyle/>
        <a:p>
          <a:r>
            <a:rPr lang="el-GR" dirty="0" smtClean="0"/>
            <a:t>ΕΜΠΟΡΙΚΑ-ΜΑΡΚΕΤΙΝΓΚ***</a:t>
          </a:r>
          <a:endParaRPr lang="el-GR" dirty="0"/>
        </a:p>
      </dgm:t>
    </dgm:pt>
    <dgm:pt modelId="{763EA531-5396-4BAC-BE66-79F732DD2505}" type="parTrans" cxnId="{3C13996B-5646-4057-9278-28271A95B698}">
      <dgm:prSet/>
      <dgm:spPr/>
      <dgm:t>
        <a:bodyPr/>
        <a:lstStyle/>
        <a:p>
          <a:endParaRPr lang="el-GR"/>
        </a:p>
      </dgm:t>
    </dgm:pt>
    <dgm:pt modelId="{9E9BD3FC-C681-4E9A-B2C7-F50A05F086DF}" type="sibTrans" cxnId="{3C13996B-5646-4057-9278-28271A95B698}">
      <dgm:prSet/>
      <dgm:spPr/>
      <dgm:t>
        <a:bodyPr/>
        <a:lstStyle/>
        <a:p>
          <a:endParaRPr lang="el-GR"/>
        </a:p>
      </dgm:t>
    </dgm:pt>
    <dgm:pt modelId="{7559E0CB-43A4-4AB7-A204-FA6CCB61A8B7}">
      <dgm:prSet phldrT="[Κείμενο]"/>
      <dgm:spPr/>
      <dgm:t>
        <a:bodyPr/>
        <a:lstStyle/>
        <a:p>
          <a:r>
            <a:rPr lang="el-GR" dirty="0" smtClean="0"/>
            <a:t>ΑΓΓΛΙΚΑ</a:t>
          </a:r>
          <a:endParaRPr lang="el-GR" dirty="0"/>
        </a:p>
      </dgm:t>
    </dgm:pt>
    <dgm:pt modelId="{C2C1C5EE-F17B-4D4E-8586-DF8C5A7768E7}" type="parTrans" cxnId="{323F6551-526B-4E3D-A691-0B1481AC191B}">
      <dgm:prSet/>
      <dgm:spPr/>
      <dgm:t>
        <a:bodyPr/>
        <a:lstStyle/>
        <a:p>
          <a:endParaRPr lang="el-GR"/>
        </a:p>
      </dgm:t>
    </dgm:pt>
    <dgm:pt modelId="{786EBB83-F279-4243-ACE9-95B93D48BFD0}" type="sibTrans" cxnId="{323F6551-526B-4E3D-A691-0B1481AC191B}">
      <dgm:prSet/>
      <dgm:spPr/>
      <dgm:t>
        <a:bodyPr/>
        <a:lstStyle/>
        <a:p>
          <a:endParaRPr lang="el-GR"/>
        </a:p>
      </dgm:t>
    </dgm:pt>
    <dgm:pt modelId="{B2436754-EDAC-4E29-91E1-9CBF44CDC0DA}">
      <dgm:prSet phldrT="[Κείμενο]"/>
      <dgm:spPr/>
      <dgm:t>
        <a:bodyPr/>
        <a:lstStyle/>
        <a:p>
          <a:r>
            <a:rPr lang="el-GR" dirty="0" smtClean="0"/>
            <a:t>ΒΙΟΛΟΓΙΑ</a:t>
          </a:r>
          <a:endParaRPr lang="el-GR" dirty="0"/>
        </a:p>
      </dgm:t>
    </dgm:pt>
    <dgm:pt modelId="{4C84FD99-D957-44D2-9C67-BE1688E774DB}" type="parTrans" cxnId="{DCF2C2C6-CDF7-453B-91FA-A2A11A30570B}">
      <dgm:prSet/>
      <dgm:spPr/>
      <dgm:t>
        <a:bodyPr/>
        <a:lstStyle/>
        <a:p>
          <a:endParaRPr lang="el-GR"/>
        </a:p>
      </dgm:t>
    </dgm:pt>
    <dgm:pt modelId="{5C2E0BAD-53B4-4098-B6D3-F2540F6372D9}" type="sibTrans" cxnId="{DCF2C2C6-CDF7-453B-91FA-A2A11A30570B}">
      <dgm:prSet/>
      <dgm:spPr/>
      <dgm:t>
        <a:bodyPr/>
        <a:lstStyle/>
        <a:p>
          <a:endParaRPr lang="el-GR"/>
        </a:p>
      </dgm:t>
    </dgm:pt>
    <dgm:pt modelId="{D96A6FD6-BB30-43AC-8E63-730B6D7F402E}">
      <dgm:prSet phldrT="[Κείμενο]"/>
      <dgm:spPr/>
      <dgm:t>
        <a:bodyPr/>
        <a:lstStyle/>
        <a:p>
          <a:r>
            <a:rPr lang="el-GR" dirty="0" smtClean="0"/>
            <a:t>ΤΕΧΝΟΛΟΓΙΑ</a:t>
          </a:r>
          <a:endParaRPr lang="el-GR" dirty="0"/>
        </a:p>
      </dgm:t>
    </dgm:pt>
    <dgm:pt modelId="{3E6AEE71-26A2-4B85-808E-108D7052885E}" type="parTrans" cxnId="{78FD2676-A2D6-4868-AAFB-FCD0135CA228}">
      <dgm:prSet/>
      <dgm:spPr/>
      <dgm:t>
        <a:bodyPr/>
        <a:lstStyle/>
        <a:p>
          <a:endParaRPr lang="el-GR"/>
        </a:p>
      </dgm:t>
    </dgm:pt>
    <dgm:pt modelId="{EAAFEE89-52AA-4C6C-9211-BB3AD0D39541}" type="sibTrans" cxnId="{78FD2676-A2D6-4868-AAFB-FCD0135CA228}">
      <dgm:prSet/>
      <dgm:spPr/>
      <dgm:t>
        <a:bodyPr/>
        <a:lstStyle/>
        <a:p>
          <a:endParaRPr lang="el-GR"/>
        </a:p>
      </dgm:t>
    </dgm:pt>
    <dgm:pt modelId="{1C513116-6911-4697-A0FD-4C7C550F3C79}">
      <dgm:prSet phldrT="[Κείμενο]"/>
      <dgm:spPr/>
      <dgm:t>
        <a:bodyPr/>
        <a:lstStyle/>
        <a:p>
          <a:r>
            <a:rPr lang="el-GR" dirty="0" smtClean="0"/>
            <a:t>ΓΑΛΛΙΚΑ ή ΙΤΑΛΙΚΑ</a:t>
          </a:r>
          <a:endParaRPr lang="el-GR" dirty="0"/>
        </a:p>
      </dgm:t>
    </dgm:pt>
    <dgm:pt modelId="{58D7050A-96E3-4678-B636-4EBB45EE44D8}" type="parTrans" cxnId="{B49AC721-DFC9-4155-AD61-8C603547AC38}">
      <dgm:prSet/>
      <dgm:spPr/>
      <dgm:t>
        <a:bodyPr/>
        <a:lstStyle/>
        <a:p>
          <a:endParaRPr lang="el-GR"/>
        </a:p>
      </dgm:t>
    </dgm:pt>
    <dgm:pt modelId="{1F8F0B2F-445D-44ED-8B29-BF53F52F7889}" type="sibTrans" cxnId="{B49AC721-DFC9-4155-AD61-8C603547AC38}">
      <dgm:prSet/>
      <dgm:spPr/>
      <dgm:t>
        <a:bodyPr/>
        <a:lstStyle/>
        <a:p>
          <a:endParaRPr lang="el-GR"/>
        </a:p>
      </dgm:t>
    </dgm:pt>
    <dgm:pt modelId="{80FAF1A0-E670-405E-A32B-C0BABED1ABB2}" type="pres">
      <dgm:prSet presAssocID="{B9B01E15-A3A9-4EE6-855E-B0A8BE7897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7FE4FA9-4492-4BAB-8AA7-ABF6A481A6D6}" type="pres">
      <dgm:prSet presAssocID="{9D743E2B-AB61-4369-9DE1-F3E7BC48F104}" presName="composite" presStyleCnt="0"/>
      <dgm:spPr/>
    </dgm:pt>
    <dgm:pt modelId="{42135DD3-53E5-4EBC-9763-7F1A69F80D15}" type="pres">
      <dgm:prSet presAssocID="{9D743E2B-AB61-4369-9DE1-F3E7BC48F10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4174A1-C097-4ADE-92E1-01DE13EF52CB}" type="pres">
      <dgm:prSet presAssocID="{9D743E2B-AB61-4369-9DE1-F3E7BC48F10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A8C4A0-0641-4C23-8673-B0F31EBF6705}" type="pres">
      <dgm:prSet presAssocID="{AD7A5177-8094-494E-9F3F-2C48ADEF832B}" presName="space" presStyleCnt="0"/>
      <dgm:spPr/>
    </dgm:pt>
    <dgm:pt modelId="{C46070EE-105E-4F2C-9559-8F004E5566E2}" type="pres">
      <dgm:prSet presAssocID="{33257C58-160E-4B8E-A1E4-B7FD5F8095D3}" presName="composite" presStyleCnt="0"/>
      <dgm:spPr/>
    </dgm:pt>
    <dgm:pt modelId="{E97E8653-8F73-4B49-8DF0-A091D2A1E041}" type="pres">
      <dgm:prSet presAssocID="{33257C58-160E-4B8E-A1E4-B7FD5F8095D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5ECB31-336B-49D3-9E9B-31E8C53B58C1}" type="pres">
      <dgm:prSet presAssocID="{33257C58-160E-4B8E-A1E4-B7FD5F8095D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E65D8E-373B-4A60-91B0-80F9E19D0CAE}" type="pres">
      <dgm:prSet presAssocID="{480F06B0-224F-4E4F-B3E2-B743550F7179}" presName="space" presStyleCnt="0"/>
      <dgm:spPr/>
    </dgm:pt>
    <dgm:pt modelId="{8BB39F6E-7C7E-400A-A203-2F2731B36123}" type="pres">
      <dgm:prSet presAssocID="{C4ADBBAC-77E5-41D5-8AF3-DF7614C1B0C5}" presName="composite" presStyleCnt="0"/>
      <dgm:spPr/>
    </dgm:pt>
    <dgm:pt modelId="{21B26179-6FAC-4B43-AB96-0C4E4A9B5DD4}" type="pres">
      <dgm:prSet presAssocID="{C4ADBBAC-77E5-41D5-8AF3-DF7614C1B0C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5BF1815-253D-42FE-A1B1-4FDBAAD15690}" type="pres">
      <dgm:prSet presAssocID="{C4ADBBAC-77E5-41D5-8AF3-DF7614C1B0C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EDEBBB1-6A48-4A27-A972-4D76158E85E6}" type="presOf" srcId="{9D743E2B-AB61-4369-9DE1-F3E7BC48F104}" destId="{42135DD3-53E5-4EBC-9763-7F1A69F80D15}" srcOrd="0" destOrd="0" presId="urn:microsoft.com/office/officeart/2005/8/layout/hList1"/>
    <dgm:cxn modelId="{B4BF38B7-5E6D-44D9-823B-B9F4B05AE000}" type="presOf" srcId="{7559E0CB-43A4-4AB7-A204-FA6CCB61A8B7}" destId="{ED5ECB31-336B-49D3-9E9B-31E8C53B58C1}" srcOrd="0" destOrd="1" presId="urn:microsoft.com/office/officeart/2005/8/layout/hList1"/>
    <dgm:cxn modelId="{3F49278D-D391-4A70-B57C-0A89ED773364}" type="presOf" srcId="{1C513116-6911-4697-A0FD-4C7C550F3C79}" destId="{65BF1815-253D-42FE-A1B1-4FDBAAD15690}" srcOrd="0" destOrd="4" presId="urn:microsoft.com/office/officeart/2005/8/layout/hList1"/>
    <dgm:cxn modelId="{D881E13D-EF5B-4877-B612-EBCDDC13C17D}" type="presOf" srcId="{C4ADBBAC-77E5-41D5-8AF3-DF7614C1B0C5}" destId="{21B26179-6FAC-4B43-AB96-0C4E4A9B5DD4}" srcOrd="0" destOrd="0" presId="urn:microsoft.com/office/officeart/2005/8/layout/hList1"/>
    <dgm:cxn modelId="{4906CE6C-A5EA-4A6E-B49B-B2397332ADC2}" srcId="{B9B01E15-A3A9-4EE6-855E-B0A8BE789747}" destId="{9D743E2B-AB61-4369-9DE1-F3E7BC48F104}" srcOrd="0" destOrd="0" parTransId="{B68EE93F-9E32-4F89-A5FE-8BE78199C106}" sibTransId="{AD7A5177-8094-494E-9F3F-2C48ADEF832B}"/>
    <dgm:cxn modelId="{ECB0B255-45A7-46F5-B574-01A548AFBD17}" srcId="{C4ADBBAC-77E5-41D5-8AF3-DF7614C1B0C5}" destId="{3DBA8E33-D376-49B8-AE16-F50E43131154}" srcOrd="0" destOrd="0" parTransId="{902713A3-0373-425B-9BD1-38CF619C66CB}" sibTransId="{DF408AD9-9F32-47BC-95DC-6EDB788C7F8D}"/>
    <dgm:cxn modelId="{20128A47-2B27-41A2-86C2-5AD908E6B4D8}" srcId="{33257C58-160E-4B8E-A1E4-B7FD5F8095D3}" destId="{18359E07-9E02-4D23-A4A9-9DF17992D8EB}" srcOrd="0" destOrd="0" parTransId="{328170EE-A6C3-4172-B987-105E17675452}" sibTransId="{A094B56E-77AE-4314-94EE-06511F889C18}"/>
    <dgm:cxn modelId="{BF01688A-7DDB-4066-AD4C-5385C625C059}" type="presOf" srcId="{77C115C7-8DEC-4BCA-A0EF-AFBE10888AC8}" destId="{65BF1815-253D-42FE-A1B1-4FDBAAD15690}" srcOrd="0" destOrd="1" presId="urn:microsoft.com/office/officeart/2005/8/layout/hList1"/>
    <dgm:cxn modelId="{B49AC721-DFC9-4155-AD61-8C603547AC38}" srcId="{C4ADBBAC-77E5-41D5-8AF3-DF7614C1B0C5}" destId="{1C513116-6911-4697-A0FD-4C7C550F3C79}" srcOrd="4" destOrd="0" parTransId="{58D7050A-96E3-4678-B636-4EBB45EE44D8}" sibTransId="{1F8F0B2F-445D-44ED-8B29-BF53F52F7889}"/>
    <dgm:cxn modelId="{3293FA99-B2EE-4A87-8190-1B7C7C21542D}" type="presOf" srcId="{33257C58-160E-4B8E-A1E4-B7FD5F8095D3}" destId="{E97E8653-8F73-4B49-8DF0-A091D2A1E041}" srcOrd="0" destOrd="0" presId="urn:microsoft.com/office/officeart/2005/8/layout/hList1"/>
    <dgm:cxn modelId="{632D0784-38FE-4C57-BFDE-6B1AF7E54386}" srcId="{B9B01E15-A3A9-4EE6-855E-B0A8BE789747}" destId="{C4ADBBAC-77E5-41D5-8AF3-DF7614C1B0C5}" srcOrd="2" destOrd="0" parTransId="{83237C03-57B9-4950-8F7B-4642819034C7}" sibTransId="{66C76569-FD3E-4125-8D04-28DEEEB22C3F}"/>
    <dgm:cxn modelId="{52905660-4F27-48E1-A338-498C8F954DF4}" type="presOf" srcId="{52E4D663-0F49-43CE-AB63-2C8BFB125388}" destId="{A84174A1-C097-4ADE-92E1-01DE13EF52CB}" srcOrd="0" destOrd="0" presId="urn:microsoft.com/office/officeart/2005/8/layout/hList1"/>
    <dgm:cxn modelId="{9F82A2E0-B0B5-4314-A6C9-91B89D754B16}" srcId="{B9B01E15-A3A9-4EE6-855E-B0A8BE789747}" destId="{33257C58-160E-4B8E-A1E4-B7FD5F8095D3}" srcOrd="1" destOrd="0" parTransId="{8EB7CF6A-1000-4EB3-B5A4-25308B075B56}" sibTransId="{480F06B0-224F-4E4F-B3E2-B743550F7179}"/>
    <dgm:cxn modelId="{09D6C204-53B1-49FD-B862-07013C58D8EC}" type="presOf" srcId="{D96A6FD6-BB30-43AC-8E63-730B6D7F402E}" destId="{65BF1815-253D-42FE-A1B1-4FDBAAD15690}" srcOrd="0" destOrd="3" presId="urn:microsoft.com/office/officeart/2005/8/layout/hList1"/>
    <dgm:cxn modelId="{47FAAE4E-EB03-4E36-B275-0CE66E687350}" type="presOf" srcId="{18359E07-9E02-4D23-A4A9-9DF17992D8EB}" destId="{ED5ECB31-336B-49D3-9E9B-31E8C53B58C1}" srcOrd="0" destOrd="0" presId="urn:microsoft.com/office/officeart/2005/8/layout/hList1"/>
    <dgm:cxn modelId="{95D85084-1CE5-48D7-97C3-0E9B7A0A5326}" type="presOf" srcId="{B2436754-EDAC-4E29-91E1-9CBF44CDC0DA}" destId="{65BF1815-253D-42FE-A1B1-4FDBAAD15690}" srcOrd="0" destOrd="2" presId="urn:microsoft.com/office/officeart/2005/8/layout/hList1"/>
    <dgm:cxn modelId="{DCF2C2C6-CDF7-453B-91FA-A2A11A30570B}" srcId="{C4ADBBAC-77E5-41D5-8AF3-DF7614C1B0C5}" destId="{B2436754-EDAC-4E29-91E1-9CBF44CDC0DA}" srcOrd="2" destOrd="0" parTransId="{4C84FD99-D957-44D2-9C67-BE1688E774DB}" sibTransId="{5C2E0BAD-53B4-4098-B6D3-F2540F6372D9}"/>
    <dgm:cxn modelId="{897D5E6C-60C4-49A7-85A2-E402C49A4BF1}" srcId="{9D743E2B-AB61-4369-9DE1-F3E7BC48F104}" destId="{52E4D663-0F49-43CE-AB63-2C8BFB125388}" srcOrd="0" destOrd="0" parTransId="{78C81694-6DC5-49CD-B8B6-1FF170AF4698}" sibTransId="{569D8109-F71A-4309-BE5C-4FCC53E3E3C0}"/>
    <dgm:cxn modelId="{6CBA0D0A-9A5C-4F5C-89D3-6BF17E021F0C}" type="presOf" srcId="{3DBA8E33-D376-49B8-AE16-F50E43131154}" destId="{65BF1815-253D-42FE-A1B1-4FDBAAD15690}" srcOrd="0" destOrd="0" presId="urn:microsoft.com/office/officeart/2005/8/layout/hList1"/>
    <dgm:cxn modelId="{3C13996B-5646-4057-9278-28271A95B698}" srcId="{C4ADBBAC-77E5-41D5-8AF3-DF7614C1B0C5}" destId="{77C115C7-8DEC-4BCA-A0EF-AFBE10888AC8}" srcOrd="1" destOrd="0" parTransId="{763EA531-5396-4BAC-BE66-79F732DD2505}" sibTransId="{9E9BD3FC-C681-4E9A-B2C7-F50A05F086DF}"/>
    <dgm:cxn modelId="{278B65D3-2DD2-4DC1-B971-1C5B7821FA19}" type="presOf" srcId="{B9B01E15-A3A9-4EE6-855E-B0A8BE789747}" destId="{80FAF1A0-E670-405E-A32B-C0BABED1ABB2}" srcOrd="0" destOrd="0" presId="urn:microsoft.com/office/officeart/2005/8/layout/hList1"/>
    <dgm:cxn modelId="{78FD2676-A2D6-4868-AAFB-FCD0135CA228}" srcId="{C4ADBBAC-77E5-41D5-8AF3-DF7614C1B0C5}" destId="{D96A6FD6-BB30-43AC-8E63-730B6D7F402E}" srcOrd="3" destOrd="0" parTransId="{3E6AEE71-26A2-4B85-808E-108D7052885E}" sibTransId="{EAAFEE89-52AA-4C6C-9211-BB3AD0D39541}"/>
    <dgm:cxn modelId="{323F6551-526B-4E3D-A691-0B1481AC191B}" srcId="{33257C58-160E-4B8E-A1E4-B7FD5F8095D3}" destId="{7559E0CB-43A4-4AB7-A204-FA6CCB61A8B7}" srcOrd="1" destOrd="0" parTransId="{C2C1C5EE-F17B-4D4E-8586-DF8C5A7768E7}" sibTransId="{786EBB83-F279-4243-ACE9-95B93D48BFD0}"/>
    <dgm:cxn modelId="{035CDB8E-452E-4A91-A720-CB1C8D6A990A}" type="presParOf" srcId="{80FAF1A0-E670-405E-A32B-C0BABED1ABB2}" destId="{57FE4FA9-4492-4BAB-8AA7-ABF6A481A6D6}" srcOrd="0" destOrd="0" presId="urn:microsoft.com/office/officeart/2005/8/layout/hList1"/>
    <dgm:cxn modelId="{EE5DB0A6-4419-4B6F-A0E1-CE28783B108D}" type="presParOf" srcId="{57FE4FA9-4492-4BAB-8AA7-ABF6A481A6D6}" destId="{42135DD3-53E5-4EBC-9763-7F1A69F80D15}" srcOrd="0" destOrd="0" presId="urn:microsoft.com/office/officeart/2005/8/layout/hList1"/>
    <dgm:cxn modelId="{F564F15E-57BC-4A56-A335-4F816B7BC9FE}" type="presParOf" srcId="{57FE4FA9-4492-4BAB-8AA7-ABF6A481A6D6}" destId="{A84174A1-C097-4ADE-92E1-01DE13EF52CB}" srcOrd="1" destOrd="0" presId="urn:microsoft.com/office/officeart/2005/8/layout/hList1"/>
    <dgm:cxn modelId="{C2522297-1360-4BDF-B7C0-83BABF204921}" type="presParOf" srcId="{80FAF1A0-E670-405E-A32B-C0BABED1ABB2}" destId="{85A8C4A0-0641-4C23-8673-B0F31EBF6705}" srcOrd="1" destOrd="0" presId="urn:microsoft.com/office/officeart/2005/8/layout/hList1"/>
    <dgm:cxn modelId="{7A800DAA-8C3E-4D79-976B-8E37666CF5A8}" type="presParOf" srcId="{80FAF1A0-E670-405E-A32B-C0BABED1ABB2}" destId="{C46070EE-105E-4F2C-9559-8F004E5566E2}" srcOrd="2" destOrd="0" presId="urn:microsoft.com/office/officeart/2005/8/layout/hList1"/>
    <dgm:cxn modelId="{37E94A59-C821-43FB-84AC-74971F67F7A1}" type="presParOf" srcId="{C46070EE-105E-4F2C-9559-8F004E5566E2}" destId="{E97E8653-8F73-4B49-8DF0-A091D2A1E041}" srcOrd="0" destOrd="0" presId="urn:microsoft.com/office/officeart/2005/8/layout/hList1"/>
    <dgm:cxn modelId="{AB246F5F-5D87-40CC-8CA4-54ABD46A973F}" type="presParOf" srcId="{C46070EE-105E-4F2C-9559-8F004E5566E2}" destId="{ED5ECB31-336B-49D3-9E9B-31E8C53B58C1}" srcOrd="1" destOrd="0" presId="urn:microsoft.com/office/officeart/2005/8/layout/hList1"/>
    <dgm:cxn modelId="{03899FDC-239A-4564-B25A-5EC55A47F186}" type="presParOf" srcId="{80FAF1A0-E670-405E-A32B-C0BABED1ABB2}" destId="{06E65D8E-373B-4A60-91B0-80F9E19D0CAE}" srcOrd="3" destOrd="0" presId="urn:microsoft.com/office/officeart/2005/8/layout/hList1"/>
    <dgm:cxn modelId="{17C04B25-F5B0-4EFB-80E5-FE860D425A1A}" type="presParOf" srcId="{80FAF1A0-E670-405E-A32B-C0BABED1ABB2}" destId="{8BB39F6E-7C7E-400A-A203-2F2731B36123}" srcOrd="4" destOrd="0" presId="urn:microsoft.com/office/officeart/2005/8/layout/hList1"/>
    <dgm:cxn modelId="{45BADAA9-2E3F-4C1B-9428-7EEDF36BAEA0}" type="presParOf" srcId="{8BB39F6E-7C7E-400A-A203-2F2731B36123}" destId="{21B26179-6FAC-4B43-AB96-0C4E4A9B5DD4}" srcOrd="0" destOrd="0" presId="urn:microsoft.com/office/officeart/2005/8/layout/hList1"/>
    <dgm:cxn modelId="{09565489-3025-4637-A699-FE7A413C6E8A}" type="presParOf" srcId="{8BB39F6E-7C7E-400A-A203-2F2731B36123}" destId="{65BF1815-253D-42FE-A1B1-4FDBAAD156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49EFBF-2114-4598-B26E-9AACF19E2AD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3875385-6236-4C38-8F4D-8A63E5D2407A}">
      <dgm:prSet phldrT="[Κείμενο]"/>
      <dgm:spPr/>
      <dgm:t>
        <a:bodyPr/>
        <a:lstStyle/>
        <a:p>
          <a:r>
            <a:rPr lang="el-GR" dirty="0" smtClean="0"/>
            <a:t>ΚΑΤΕΥΘΥΝΣΗ</a:t>
          </a:r>
          <a:endParaRPr lang="el-GR" dirty="0"/>
        </a:p>
      </dgm:t>
    </dgm:pt>
    <dgm:pt modelId="{52811ADC-2D38-4564-B8E7-4585EB132692}" type="parTrans" cxnId="{D04C4B57-3A1D-48FD-B63E-0B228A0E7D7D}">
      <dgm:prSet/>
      <dgm:spPr/>
      <dgm:t>
        <a:bodyPr/>
        <a:lstStyle/>
        <a:p>
          <a:endParaRPr lang="el-GR"/>
        </a:p>
      </dgm:t>
    </dgm:pt>
    <dgm:pt modelId="{6E709AF1-B774-4CD2-B30A-39FB9DE07862}" type="sibTrans" cxnId="{D04C4B57-3A1D-48FD-B63E-0B228A0E7D7D}">
      <dgm:prSet/>
      <dgm:spPr/>
      <dgm:t>
        <a:bodyPr/>
        <a:lstStyle/>
        <a:p>
          <a:endParaRPr lang="el-GR"/>
        </a:p>
      </dgm:t>
    </dgm:pt>
    <dgm:pt modelId="{82238F6E-8D91-4244-813D-5225BE4DAFB2}">
      <dgm:prSet phldrT="[Κείμενο]"/>
      <dgm:spPr/>
      <dgm:t>
        <a:bodyPr/>
        <a:lstStyle/>
        <a:p>
          <a:r>
            <a:rPr lang="el-GR" dirty="0" smtClean="0"/>
            <a:t>ΚΑΛΩΝ ΤΕΧΝΩΝ</a:t>
          </a:r>
          <a:endParaRPr lang="el-GR" dirty="0"/>
        </a:p>
      </dgm:t>
    </dgm:pt>
    <dgm:pt modelId="{DA349A23-838F-4949-83FD-8A7BCE0BD663}" type="parTrans" cxnId="{312A76F6-D5CB-4FAA-A6B8-8BD683E9D137}">
      <dgm:prSet/>
      <dgm:spPr/>
      <dgm:t>
        <a:bodyPr/>
        <a:lstStyle/>
        <a:p>
          <a:endParaRPr lang="el-GR"/>
        </a:p>
      </dgm:t>
    </dgm:pt>
    <dgm:pt modelId="{8E9423D4-CAAF-4DCA-A89D-ACEB432E7DAD}" type="sibTrans" cxnId="{312A76F6-D5CB-4FAA-A6B8-8BD683E9D137}">
      <dgm:prSet/>
      <dgm:spPr/>
      <dgm:t>
        <a:bodyPr/>
        <a:lstStyle/>
        <a:p>
          <a:endParaRPr lang="el-GR"/>
        </a:p>
      </dgm:t>
    </dgm:pt>
    <dgm:pt modelId="{4DB2347B-3465-45FD-A349-AFF6C04F9288}">
      <dgm:prSet phldrT="[Κείμενο]"/>
      <dgm:spPr/>
      <dgm:t>
        <a:bodyPr/>
        <a:lstStyle/>
        <a:p>
          <a:r>
            <a:rPr lang="el-GR" dirty="0" smtClean="0"/>
            <a:t>ΥΠΟΧΡΕΩΤΙΚΑ ΜΑΘΗΜΑΤΑ (3)</a:t>
          </a:r>
          <a:endParaRPr lang="el-GR" dirty="0"/>
        </a:p>
      </dgm:t>
    </dgm:pt>
    <dgm:pt modelId="{F3B08006-BADF-4B8F-9937-DBB2E459CBA3}" type="parTrans" cxnId="{A4956551-4150-46B2-8C9A-32B471AC11CB}">
      <dgm:prSet/>
      <dgm:spPr/>
      <dgm:t>
        <a:bodyPr/>
        <a:lstStyle/>
        <a:p>
          <a:endParaRPr lang="el-GR"/>
        </a:p>
      </dgm:t>
    </dgm:pt>
    <dgm:pt modelId="{68B84959-FFD6-4001-A038-2DFBB4317650}" type="sibTrans" cxnId="{A4956551-4150-46B2-8C9A-32B471AC11CB}">
      <dgm:prSet/>
      <dgm:spPr/>
      <dgm:t>
        <a:bodyPr/>
        <a:lstStyle/>
        <a:p>
          <a:endParaRPr lang="el-GR"/>
        </a:p>
      </dgm:t>
    </dgm:pt>
    <dgm:pt modelId="{D9C9B6CF-80A9-478B-B27B-570E40F1DC0E}">
      <dgm:prSet phldrT="[Κείμενο]"/>
      <dgm:spPr/>
      <dgm:t>
        <a:bodyPr/>
        <a:lstStyle/>
        <a:p>
          <a:r>
            <a:rPr lang="el-GR" dirty="0" smtClean="0"/>
            <a:t>ΘΕΜΑΤΑ ΤΕΧΝΗΣ</a:t>
          </a:r>
          <a:endParaRPr lang="el-GR" dirty="0"/>
        </a:p>
      </dgm:t>
    </dgm:pt>
    <dgm:pt modelId="{158173B7-EED4-43BE-AD8F-BAD06A03DB61}" type="parTrans" cxnId="{E22A7711-66C2-4132-AB0A-128EB955542D}">
      <dgm:prSet/>
      <dgm:spPr/>
      <dgm:t>
        <a:bodyPr/>
        <a:lstStyle/>
        <a:p>
          <a:endParaRPr lang="el-GR"/>
        </a:p>
      </dgm:t>
    </dgm:pt>
    <dgm:pt modelId="{0B21173A-C93B-4AFE-A810-47045C63B53A}" type="sibTrans" cxnId="{E22A7711-66C2-4132-AB0A-128EB955542D}">
      <dgm:prSet/>
      <dgm:spPr/>
      <dgm:t>
        <a:bodyPr/>
        <a:lstStyle/>
        <a:p>
          <a:endParaRPr lang="el-GR"/>
        </a:p>
      </dgm:t>
    </dgm:pt>
    <dgm:pt modelId="{0C2B45A5-44C4-4B24-997A-98BCED529E4F}">
      <dgm:prSet phldrT="[Κείμενο]"/>
      <dgm:spPr/>
      <dgm:t>
        <a:bodyPr/>
        <a:lstStyle/>
        <a:p>
          <a:r>
            <a:rPr lang="el-GR" dirty="0" smtClean="0"/>
            <a:t>ΘΕΑΤΡΟ</a:t>
          </a:r>
          <a:endParaRPr lang="el-GR" dirty="0"/>
        </a:p>
      </dgm:t>
    </dgm:pt>
    <dgm:pt modelId="{D5D22042-A5FC-4F2C-BD02-47BC66A33AED}" type="parTrans" cxnId="{408DE800-D1A3-40DB-BF6A-B6CD0460BA9F}">
      <dgm:prSet/>
      <dgm:spPr/>
      <dgm:t>
        <a:bodyPr/>
        <a:lstStyle/>
        <a:p>
          <a:endParaRPr lang="el-GR"/>
        </a:p>
      </dgm:t>
    </dgm:pt>
    <dgm:pt modelId="{FF9EC9D4-A472-43B7-A881-B21939193715}" type="sibTrans" cxnId="{408DE800-D1A3-40DB-BF6A-B6CD0460BA9F}">
      <dgm:prSet/>
      <dgm:spPr/>
      <dgm:t>
        <a:bodyPr/>
        <a:lstStyle/>
        <a:p>
          <a:endParaRPr lang="el-GR"/>
        </a:p>
      </dgm:t>
    </dgm:pt>
    <dgm:pt modelId="{43C4677D-92D3-4F50-BE38-F7513733D774}">
      <dgm:prSet phldrT="[Κείμενο]"/>
      <dgm:spPr/>
      <dgm:t>
        <a:bodyPr/>
        <a:lstStyle/>
        <a:p>
          <a:r>
            <a:rPr lang="el-GR" dirty="0" smtClean="0"/>
            <a:t>ΕΠΙΛΕΓΟΜΕΝΑ ΜΑΘΗΜΑΤΑ (1/4)</a:t>
          </a:r>
          <a:endParaRPr lang="el-GR" dirty="0"/>
        </a:p>
      </dgm:t>
    </dgm:pt>
    <dgm:pt modelId="{89ADC9A6-C891-45D2-AEE4-5DEE54315302}" type="parTrans" cxnId="{D0BDFACB-A330-4B96-B679-188F7AD232B0}">
      <dgm:prSet/>
      <dgm:spPr/>
      <dgm:t>
        <a:bodyPr/>
        <a:lstStyle/>
        <a:p>
          <a:endParaRPr lang="el-GR"/>
        </a:p>
      </dgm:t>
    </dgm:pt>
    <dgm:pt modelId="{F651CFFF-9064-40C3-AADF-AF33FB16DE87}" type="sibTrans" cxnId="{D0BDFACB-A330-4B96-B679-188F7AD232B0}">
      <dgm:prSet/>
      <dgm:spPr/>
      <dgm:t>
        <a:bodyPr/>
        <a:lstStyle/>
        <a:p>
          <a:endParaRPr lang="el-GR"/>
        </a:p>
      </dgm:t>
    </dgm:pt>
    <dgm:pt modelId="{1FBAB1F4-7891-421B-B01F-B901E7574A12}">
      <dgm:prSet phldrT="[Κείμενο]"/>
      <dgm:spPr/>
      <dgm:t>
        <a:bodyPr/>
        <a:lstStyle/>
        <a:p>
          <a:r>
            <a:rPr lang="el-GR" dirty="0" smtClean="0"/>
            <a:t>ΣΧΕΔΙΟ</a:t>
          </a:r>
          <a:endParaRPr lang="el-GR" dirty="0"/>
        </a:p>
      </dgm:t>
    </dgm:pt>
    <dgm:pt modelId="{D65FBB10-7D5B-49F6-926D-4CD380BB5894}" type="parTrans" cxnId="{F6696BA3-FFA5-4360-A4DA-D9B393FF9192}">
      <dgm:prSet/>
      <dgm:spPr/>
      <dgm:t>
        <a:bodyPr/>
        <a:lstStyle/>
        <a:p>
          <a:endParaRPr lang="el-GR"/>
        </a:p>
      </dgm:t>
    </dgm:pt>
    <dgm:pt modelId="{3448812F-5A08-44CF-9706-1F8693A2C411}" type="sibTrans" cxnId="{F6696BA3-FFA5-4360-A4DA-D9B393FF9192}">
      <dgm:prSet/>
      <dgm:spPr/>
      <dgm:t>
        <a:bodyPr/>
        <a:lstStyle/>
        <a:p>
          <a:endParaRPr lang="el-GR"/>
        </a:p>
      </dgm:t>
    </dgm:pt>
    <dgm:pt modelId="{3F5D58B7-AD24-4FC7-8EF5-F6564858BE59}">
      <dgm:prSet phldrT="[Κείμενο]"/>
      <dgm:spPr/>
      <dgm:t>
        <a:bodyPr/>
        <a:lstStyle/>
        <a:p>
          <a:r>
            <a:rPr lang="el-GR" dirty="0" smtClean="0"/>
            <a:t>ΓΑΛΛΙΚΑ</a:t>
          </a:r>
          <a:endParaRPr lang="el-GR" dirty="0"/>
        </a:p>
      </dgm:t>
    </dgm:pt>
    <dgm:pt modelId="{6365A4BA-A10F-4F9B-9F66-E73EF05CA42D}" type="parTrans" cxnId="{19EC8433-5988-4B4E-908D-4A27DF87073B}">
      <dgm:prSet/>
      <dgm:spPr/>
      <dgm:t>
        <a:bodyPr/>
        <a:lstStyle/>
        <a:p>
          <a:endParaRPr lang="el-GR"/>
        </a:p>
      </dgm:t>
    </dgm:pt>
    <dgm:pt modelId="{0C4A633E-99D1-4546-AE04-79AC59EF27EC}" type="sibTrans" cxnId="{19EC8433-5988-4B4E-908D-4A27DF87073B}">
      <dgm:prSet/>
      <dgm:spPr/>
      <dgm:t>
        <a:bodyPr/>
        <a:lstStyle/>
        <a:p>
          <a:endParaRPr lang="el-GR"/>
        </a:p>
      </dgm:t>
    </dgm:pt>
    <dgm:pt modelId="{EE76AC74-BA18-45F1-BA80-F37C657D1B25}">
      <dgm:prSet phldrT="[Κείμενο]"/>
      <dgm:spPr/>
      <dgm:t>
        <a:bodyPr/>
        <a:lstStyle/>
        <a:p>
          <a:r>
            <a:rPr lang="el-GR" dirty="0" smtClean="0"/>
            <a:t>ΙΣΤΟΡΙΑ</a:t>
          </a:r>
          <a:endParaRPr lang="el-GR" dirty="0"/>
        </a:p>
      </dgm:t>
    </dgm:pt>
    <dgm:pt modelId="{34637A46-856D-4695-B666-BDB511BBBFE9}" type="parTrans" cxnId="{7FA53D24-B149-4623-B5FC-93BD8AA4035C}">
      <dgm:prSet/>
      <dgm:spPr/>
      <dgm:t>
        <a:bodyPr/>
        <a:lstStyle/>
        <a:p>
          <a:endParaRPr lang="el-GR"/>
        </a:p>
      </dgm:t>
    </dgm:pt>
    <dgm:pt modelId="{A42DEF6F-0E64-46AF-9C31-BBCB54915971}" type="sibTrans" cxnId="{7FA53D24-B149-4623-B5FC-93BD8AA4035C}">
      <dgm:prSet/>
      <dgm:spPr/>
      <dgm:t>
        <a:bodyPr/>
        <a:lstStyle/>
        <a:p>
          <a:endParaRPr lang="el-GR"/>
        </a:p>
      </dgm:t>
    </dgm:pt>
    <dgm:pt modelId="{B491CC0B-DCE0-42DE-AB05-73A2C86D14E1}">
      <dgm:prSet phldrT="[Κείμενο]"/>
      <dgm:spPr/>
      <dgm:t>
        <a:bodyPr/>
        <a:lstStyle/>
        <a:p>
          <a:r>
            <a:rPr lang="el-GR" dirty="0" smtClean="0"/>
            <a:t>ΑΓΓΛΙΚΑ</a:t>
          </a:r>
          <a:endParaRPr lang="el-GR" dirty="0"/>
        </a:p>
      </dgm:t>
    </dgm:pt>
    <dgm:pt modelId="{0DEBA3FA-0C75-4C4F-88E9-D74C86CEA02E}" type="parTrans" cxnId="{15DBBDB9-75B3-488D-A664-E65CAE96130D}">
      <dgm:prSet/>
      <dgm:spPr/>
      <dgm:t>
        <a:bodyPr/>
        <a:lstStyle/>
        <a:p>
          <a:endParaRPr lang="el-GR"/>
        </a:p>
      </dgm:t>
    </dgm:pt>
    <dgm:pt modelId="{41B62C18-4B92-4AAD-A7ED-A402C15795AF}" type="sibTrans" cxnId="{15DBBDB9-75B3-488D-A664-E65CAE96130D}">
      <dgm:prSet/>
      <dgm:spPr/>
      <dgm:t>
        <a:bodyPr/>
        <a:lstStyle/>
        <a:p>
          <a:endParaRPr lang="el-GR"/>
        </a:p>
      </dgm:t>
    </dgm:pt>
    <dgm:pt modelId="{2FA10D1F-4B81-40B1-B510-42C9862D2275}">
      <dgm:prSet phldrT="[Κείμενο]"/>
      <dgm:spPr/>
      <dgm:t>
        <a:bodyPr/>
        <a:lstStyle/>
        <a:p>
          <a:r>
            <a:rPr lang="el-GR" dirty="0" smtClean="0"/>
            <a:t>ΙΤΑΛΙΚΑ</a:t>
          </a:r>
          <a:endParaRPr lang="el-GR" dirty="0"/>
        </a:p>
      </dgm:t>
    </dgm:pt>
    <dgm:pt modelId="{3FE56AAC-949E-4DBE-B66A-7E08E7D892C5}" type="parTrans" cxnId="{D20B03F0-EF89-4763-83A0-F52B464D621D}">
      <dgm:prSet/>
      <dgm:spPr/>
      <dgm:t>
        <a:bodyPr/>
        <a:lstStyle/>
        <a:p>
          <a:endParaRPr lang="el-GR"/>
        </a:p>
      </dgm:t>
    </dgm:pt>
    <dgm:pt modelId="{AC0293A0-0939-4E6A-BDA1-7412D387EBF0}" type="sibTrans" cxnId="{D20B03F0-EF89-4763-83A0-F52B464D621D}">
      <dgm:prSet/>
      <dgm:spPr/>
      <dgm:t>
        <a:bodyPr/>
        <a:lstStyle/>
        <a:p>
          <a:endParaRPr lang="el-GR"/>
        </a:p>
      </dgm:t>
    </dgm:pt>
    <dgm:pt modelId="{FB93F68B-DEF0-481B-A75D-6E495EBCDC61}">
      <dgm:prSet phldrT="[Κείμενο]"/>
      <dgm:spPr/>
      <dgm:t>
        <a:bodyPr/>
        <a:lstStyle/>
        <a:p>
          <a:endParaRPr lang="el-GR" dirty="0"/>
        </a:p>
      </dgm:t>
    </dgm:pt>
    <dgm:pt modelId="{30151185-6E55-4B7F-BB20-44CBC0193257}" type="parTrans" cxnId="{8FB7CC62-CD16-456E-8E2E-7E9C91E2C29D}">
      <dgm:prSet/>
      <dgm:spPr/>
      <dgm:t>
        <a:bodyPr/>
        <a:lstStyle/>
        <a:p>
          <a:endParaRPr lang="el-GR"/>
        </a:p>
      </dgm:t>
    </dgm:pt>
    <dgm:pt modelId="{AB51CDD1-9F95-4F61-919C-D8DEB6EA2059}" type="sibTrans" cxnId="{8FB7CC62-CD16-456E-8E2E-7E9C91E2C29D}">
      <dgm:prSet/>
      <dgm:spPr/>
      <dgm:t>
        <a:bodyPr/>
        <a:lstStyle/>
        <a:p>
          <a:endParaRPr lang="el-GR"/>
        </a:p>
      </dgm:t>
    </dgm:pt>
    <dgm:pt modelId="{D4CBC23E-5401-47BF-AA56-63F21AC6150B}" type="pres">
      <dgm:prSet presAssocID="{F249EFBF-2114-4598-B26E-9AACF19E2A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D162B10-ECA8-485F-9731-C8B6F57A52C7}" type="pres">
      <dgm:prSet presAssocID="{93875385-6236-4C38-8F4D-8A63E5D2407A}" presName="composite" presStyleCnt="0"/>
      <dgm:spPr/>
    </dgm:pt>
    <dgm:pt modelId="{5DBF40C9-D6B9-489F-BB49-FB5C09292E30}" type="pres">
      <dgm:prSet presAssocID="{93875385-6236-4C38-8F4D-8A63E5D2407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11748F-C22F-4A60-8610-74D14652A1A4}" type="pres">
      <dgm:prSet presAssocID="{93875385-6236-4C38-8F4D-8A63E5D2407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C48B450-0EA9-477B-8850-D61104115415}" type="pres">
      <dgm:prSet presAssocID="{6E709AF1-B774-4CD2-B30A-39FB9DE07862}" presName="space" presStyleCnt="0"/>
      <dgm:spPr/>
    </dgm:pt>
    <dgm:pt modelId="{09DB98D6-55C0-4F02-8988-24AE6FA355DE}" type="pres">
      <dgm:prSet presAssocID="{4DB2347B-3465-45FD-A349-AFF6C04F9288}" presName="composite" presStyleCnt="0"/>
      <dgm:spPr/>
    </dgm:pt>
    <dgm:pt modelId="{0CDD8AAC-8D2A-4040-94B5-C9574CDA142E}" type="pres">
      <dgm:prSet presAssocID="{4DB2347B-3465-45FD-A349-AFF6C04F928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DFD73F7-A754-485D-90C6-B7668E41426B}" type="pres">
      <dgm:prSet presAssocID="{4DB2347B-3465-45FD-A349-AFF6C04F928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B80B3B-B334-4299-8217-B9150D2DFE1F}" type="pres">
      <dgm:prSet presAssocID="{68B84959-FFD6-4001-A038-2DFBB4317650}" presName="space" presStyleCnt="0"/>
      <dgm:spPr/>
    </dgm:pt>
    <dgm:pt modelId="{D1081312-35DE-47C4-B651-2826D1851E9A}" type="pres">
      <dgm:prSet presAssocID="{43C4677D-92D3-4F50-BE38-F7513733D774}" presName="composite" presStyleCnt="0"/>
      <dgm:spPr/>
    </dgm:pt>
    <dgm:pt modelId="{CCF2978A-D9D9-4CA6-8D64-89EDE31B002E}" type="pres">
      <dgm:prSet presAssocID="{43C4677D-92D3-4F50-BE38-F7513733D77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36893E-6624-46D0-BAF3-CD8FC3E9D255}" type="pres">
      <dgm:prSet presAssocID="{43C4677D-92D3-4F50-BE38-F7513733D77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04C4B57-3A1D-48FD-B63E-0B228A0E7D7D}" srcId="{F249EFBF-2114-4598-B26E-9AACF19E2AD9}" destId="{93875385-6236-4C38-8F4D-8A63E5D2407A}" srcOrd="0" destOrd="0" parTransId="{52811ADC-2D38-4564-B8E7-4585EB132692}" sibTransId="{6E709AF1-B774-4CD2-B30A-39FB9DE07862}"/>
    <dgm:cxn modelId="{15DBBDB9-75B3-488D-A664-E65CAE96130D}" srcId="{43C4677D-92D3-4F50-BE38-F7513733D774}" destId="{B491CC0B-DCE0-42DE-AB05-73A2C86D14E1}" srcOrd="1" destOrd="0" parTransId="{0DEBA3FA-0C75-4C4F-88E9-D74C86CEA02E}" sibTransId="{41B62C18-4B92-4AAD-A7ED-A402C15795AF}"/>
    <dgm:cxn modelId="{D0BDFACB-A330-4B96-B679-188F7AD232B0}" srcId="{F249EFBF-2114-4598-B26E-9AACF19E2AD9}" destId="{43C4677D-92D3-4F50-BE38-F7513733D774}" srcOrd="2" destOrd="0" parTransId="{89ADC9A6-C891-45D2-AEE4-5DEE54315302}" sibTransId="{F651CFFF-9064-40C3-AADF-AF33FB16DE87}"/>
    <dgm:cxn modelId="{F8EEBFA9-45BF-4880-A0B8-45DFD20AA242}" type="presOf" srcId="{93875385-6236-4C38-8F4D-8A63E5D2407A}" destId="{5DBF40C9-D6B9-489F-BB49-FB5C09292E30}" srcOrd="0" destOrd="0" presId="urn:microsoft.com/office/officeart/2005/8/layout/hList1"/>
    <dgm:cxn modelId="{A4956551-4150-46B2-8C9A-32B471AC11CB}" srcId="{F249EFBF-2114-4598-B26E-9AACF19E2AD9}" destId="{4DB2347B-3465-45FD-A349-AFF6C04F9288}" srcOrd="1" destOrd="0" parTransId="{F3B08006-BADF-4B8F-9937-DBB2E459CBA3}" sibTransId="{68B84959-FFD6-4001-A038-2DFBB4317650}"/>
    <dgm:cxn modelId="{D20B03F0-EF89-4763-83A0-F52B464D621D}" srcId="{43C4677D-92D3-4F50-BE38-F7513733D774}" destId="{2FA10D1F-4B81-40B1-B510-42C9862D2275}" srcOrd="3" destOrd="0" parTransId="{3FE56AAC-949E-4DBE-B66A-7E08E7D892C5}" sibTransId="{AC0293A0-0939-4E6A-BDA1-7412D387EBF0}"/>
    <dgm:cxn modelId="{19EC8433-5988-4B4E-908D-4A27DF87073B}" srcId="{43C4677D-92D3-4F50-BE38-F7513733D774}" destId="{3F5D58B7-AD24-4FC7-8EF5-F6564858BE59}" srcOrd="2" destOrd="0" parTransId="{6365A4BA-A10F-4F9B-9F66-E73EF05CA42D}" sibTransId="{0C4A633E-99D1-4546-AE04-79AC59EF27EC}"/>
    <dgm:cxn modelId="{EC73E523-EA40-4F61-AA00-9BF91B40780D}" type="presOf" srcId="{B491CC0B-DCE0-42DE-AB05-73A2C86D14E1}" destId="{BE36893E-6624-46D0-BAF3-CD8FC3E9D255}" srcOrd="0" destOrd="1" presId="urn:microsoft.com/office/officeart/2005/8/layout/hList1"/>
    <dgm:cxn modelId="{67468317-871D-4D1B-BC7C-62176C6EBEBA}" type="presOf" srcId="{D9C9B6CF-80A9-478B-B27B-570E40F1DC0E}" destId="{8DFD73F7-A754-485D-90C6-B7668E41426B}" srcOrd="0" destOrd="0" presId="urn:microsoft.com/office/officeart/2005/8/layout/hList1"/>
    <dgm:cxn modelId="{FEBDBD1A-C24A-4E4B-86E1-CBACADF7A81C}" type="presOf" srcId="{1FBAB1F4-7891-421B-B01F-B901E7574A12}" destId="{BE36893E-6624-46D0-BAF3-CD8FC3E9D255}" srcOrd="0" destOrd="0" presId="urn:microsoft.com/office/officeart/2005/8/layout/hList1"/>
    <dgm:cxn modelId="{5F743ACA-6E91-44B3-88CE-EC1697DE6827}" type="presOf" srcId="{82238F6E-8D91-4244-813D-5225BE4DAFB2}" destId="{0D11748F-C22F-4A60-8610-74D14652A1A4}" srcOrd="0" destOrd="0" presId="urn:microsoft.com/office/officeart/2005/8/layout/hList1"/>
    <dgm:cxn modelId="{7FA53D24-B149-4623-B5FC-93BD8AA4035C}" srcId="{4DB2347B-3465-45FD-A349-AFF6C04F9288}" destId="{EE76AC74-BA18-45F1-BA80-F37C657D1B25}" srcOrd="2" destOrd="0" parTransId="{34637A46-856D-4695-B666-BDB511BBBFE9}" sibTransId="{A42DEF6F-0E64-46AF-9C31-BBCB54915971}"/>
    <dgm:cxn modelId="{CCEAC2D1-7CBC-4C25-9F0B-544FB9914235}" type="presOf" srcId="{43C4677D-92D3-4F50-BE38-F7513733D774}" destId="{CCF2978A-D9D9-4CA6-8D64-89EDE31B002E}" srcOrd="0" destOrd="0" presId="urn:microsoft.com/office/officeart/2005/8/layout/hList1"/>
    <dgm:cxn modelId="{F6696BA3-FFA5-4360-A4DA-D9B393FF9192}" srcId="{43C4677D-92D3-4F50-BE38-F7513733D774}" destId="{1FBAB1F4-7891-421B-B01F-B901E7574A12}" srcOrd="0" destOrd="0" parTransId="{D65FBB10-7D5B-49F6-926D-4CD380BB5894}" sibTransId="{3448812F-5A08-44CF-9706-1F8693A2C411}"/>
    <dgm:cxn modelId="{4646C8BB-E3BF-4877-AFE9-A2898199D3D4}" type="presOf" srcId="{EE76AC74-BA18-45F1-BA80-F37C657D1B25}" destId="{8DFD73F7-A754-485D-90C6-B7668E41426B}" srcOrd="0" destOrd="2" presId="urn:microsoft.com/office/officeart/2005/8/layout/hList1"/>
    <dgm:cxn modelId="{E22A7711-66C2-4132-AB0A-128EB955542D}" srcId="{4DB2347B-3465-45FD-A349-AFF6C04F9288}" destId="{D9C9B6CF-80A9-478B-B27B-570E40F1DC0E}" srcOrd="0" destOrd="0" parTransId="{158173B7-EED4-43BE-AD8F-BAD06A03DB61}" sibTransId="{0B21173A-C93B-4AFE-A810-47045C63B53A}"/>
    <dgm:cxn modelId="{70B55289-D177-4DB0-B19C-F3DEF7DCC013}" type="presOf" srcId="{2FA10D1F-4B81-40B1-B510-42C9862D2275}" destId="{BE36893E-6624-46D0-BAF3-CD8FC3E9D255}" srcOrd="0" destOrd="3" presId="urn:microsoft.com/office/officeart/2005/8/layout/hList1"/>
    <dgm:cxn modelId="{4D97B70A-EF7B-4698-8E27-CDEEEBD2C722}" type="presOf" srcId="{4DB2347B-3465-45FD-A349-AFF6C04F9288}" destId="{0CDD8AAC-8D2A-4040-94B5-C9574CDA142E}" srcOrd="0" destOrd="0" presId="urn:microsoft.com/office/officeart/2005/8/layout/hList1"/>
    <dgm:cxn modelId="{408DE800-D1A3-40DB-BF6A-B6CD0460BA9F}" srcId="{4DB2347B-3465-45FD-A349-AFF6C04F9288}" destId="{0C2B45A5-44C4-4B24-997A-98BCED529E4F}" srcOrd="1" destOrd="0" parTransId="{D5D22042-A5FC-4F2C-BD02-47BC66A33AED}" sibTransId="{FF9EC9D4-A472-43B7-A881-B21939193715}"/>
    <dgm:cxn modelId="{312A76F6-D5CB-4FAA-A6B8-8BD683E9D137}" srcId="{93875385-6236-4C38-8F4D-8A63E5D2407A}" destId="{82238F6E-8D91-4244-813D-5225BE4DAFB2}" srcOrd="0" destOrd="0" parTransId="{DA349A23-838F-4949-83FD-8A7BCE0BD663}" sibTransId="{8E9423D4-CAAF-4DCA-A89D-ACEB432E7DAD}"/>
    <dgm:cxn modelId="{035494CE-1643-4455-891F-C1E547E98EBE}" type="presOf" srcId="{FB93F68B-DEF0-481B-A75D-6E495EBCDC61}" destId="{BE36893E-6624-46D0-BAF3-CD8FC3E9D255}" srcOrd="0" destOrd="4" presId="urn:microsoft.com/office/officeart/2005/8/layout/hList1"/>
    <dgm:cxn modelId="{97F7B256-47D5-400F-BB4F-686358442383}" type="presOf" srcId="{F249EFBF-2114-4598-B26E-9AACF19E2AD9}" destId="{D4CBC23E-5401-47BF-AA56-63F21AC6150B}" srcOrd="0" destOrd="0" presId="urn:microsoft.com/office/officeart/2005/8/layout/hList1"/>
    <dgm:cxn modelId="{A2B19ACC-D906-4813-A911-A3C79D959796}" type="presOf" srcId="{0C2B45A5-44C4-4B24-997A-98BCED529E4F}" destId="{8DFD73F7-A754-485D-90C6-B7668E41426B}" srcOrd="0" destOrd="1" presId="urn:microsoft.com/office/officeart/2005/8/layout/hList1"/>
    <dgm:cxn modelId="{8FB7CC62-CD16-456E-8E2E-7E9C91E2C29D}" srcId="{43C4677D-92D3-4F50-BE38-F7513733D774}" destId="{FB93F68B-DEF0-481B-A75D-6E495EBCDC61}" srcOrd="4" destOrd="0" parTransId="{30151185-6E55-4B7F-BB20-44CBC0193257}" sibTransId="{AB51CDD1-9F95-4F61-919C-D8DEB6EA2059}"/>
    <dgm:cxn modelId="{5A29F9BB-3E4E-476E-B586-6FD7050ED60C}" type="presOf" srcId="{3F5D58B7-AD24-4FC7-8EF5-F6564858BE59}" destId="{BE36893E-6624-46D0-BAF3-CD8FC3E9D255}" srcOrd="0" destOrd="2" presId="urn:microsoft.com/office/officeart/2005/8/layout/hList1"/>
    <dgm:cxn modelId="{215635C1-ED5E-49BF-8B05-BF4C48185A5C}" type="presParOf" srcId="{D4CBC23E-5401-47BF-AA56-63F21AC6150B}" destId="{2D162B10-ECA8-485F-9731-C8B6F57A52C7}" srcOrd="0" destOrd="0" presId="urn:microsoft.com/office/officeart/2005/8/layout/hList1"/>
    <dgm:cxn modelId="{C5A0ABE9-3EA8-4651-A9F1-9165DA7AF326}" type="presParOf" srcId="{2D162B10-ECA8-485F-9731-C8B6F57A52C7}" destId="{5DBF40C9-D6B9-489F-BB49-FB5C09292E30}" srcOrd="0" destOrd="0" presId="urn:microsoft.com/office/officeart/2005/8/layout/hList1"/>
    <dgm:cxn modelId="{6AE9A0C8-DA80-4EB1-90C1-FAD4BFD8EF5B}" type="presParOf" srcId="{2D162B10-ECA8-485F-9731-C8B6F57A52C7}" destId="{0D11748F-C22F-4A60-8610-74D14652A1A4}" srcOrd="1" destOrd="0" presId="urn:microsoft.com/office/officeart/2005/8/layout/hList1"/>
    <dgm:cxn modelId="{3B6B609F-F2ED-454A-9BD0-6093DC2248B5}" type="presParOf" srcId="{D4CBC23E-5401-47BF-AA56-63F21AC6150B}" destId="{EC48B450-0EA9-477B-8850-D61104115415}" srcOrd="1" destOrd="0" presId="urn:microsoft.com/office/officeart/2005/8/layout/hList1"/>
    <dgm:cxn modelId="{79E8ACF0-F07F-4CBD-984E-677A25E1444A}" type="presParOf" srcId="{D4CBC23E-5401-47BF-AA56-63F21AC6150B}" destId="{09DB98D6-55C0-4F02-8988-24AE6FA355DE}" srcOrd="2" destOrd="0" presId="urn:microsoft.com/office/officeart/2005/8/layout/hList1"/>
    <dgm:cxn modelId="{D8AAE042-E362-4DC9-BF66-F67C94421045}" type="presParOf" srcId="{09DB98D6-55C0-4F02-8988-24AE6FA355DE}" destId="{0CDD8AAC-8D2A-4040-94B5-C9574CDA142E}" srcOrd="0" destOrd="0" presId="urn:microsoft.com/office/officeart/2005/8/layout/hList1"/>
    <dgm:cxn modelId="{A864CEB5-6140-4190-8118-9ABB7E4CCAC4}" type="presParOf" srcId="{09DB98D6-55C0-4F02-8988-24AE6FA355DE}" destId="{8DFD73F7-A754-485D-90C6-B7668E41426B}" srcOrd="1" destOrd="0" presId="urn:microsoft.com/office/officeart/2005/8/layout/hList1"/>
    <dgm:cxn modelId="{6231B541-836E-45DF-B3F4-C399ED76B46D}" type="presParOf" srcId="{D4CBC23E-5401-47BF-AA56-63F21AC6150B}" destId="{62B80B3B-B334-4299-8217-B9150D2DFE1F}" srcOrd="3" destOrd="0" presId="urn:microsoft.com/office/officeart/2005/8/layout/hList1"/>
    <dgm:cxn modelId="{07DB1FB6-423F-4EE2-B4C4-188795DF2C3A}" type="presParOf" srcId="{D4CBC23E-5401-47BF-AA56-63F21AC6150B}" destId="{D1081312-35DE-47C4-B651-2826D1851E9A}" srcOrd="4" destOrd="0" presId="urn:microsoft.com/office/officeart/2005/8/layout/hList1"/>
    <dgm:cxn modelId="{5B3D48C1-A715-49F9-8E1F-9FE1793BD1BA}" type="presParOf" srcId="{D1081312-35DE-47C4-B651-2826D1851E9A}" destId="{CCF2978A-D9D9-4CA6-8D64-89EDE31B002E}" srcOrd="0" destOrd="0" presId="urn:microsoft.com/office/officeart/2005/8/layout/hList1"/>
    <dgm:cxn modelId="{687D85AD-74A5-4FA0-83A3-ADE844637D27}" type="presParOf" srcId="{D1081312-35DE-47C4-B651-2826D1851E9A}" destId="{BE36893E-6624-46D0-BAF3-CD8FC3E9D2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84CCE-3F5B-4592-953C-2DF010D35C78}">
      <dsp:nvSpPr>
        <dsp:cNvPr id="0" name=""/>
        <dsp:cNvSpPr/>
      </dsp:nvSpPr>
      <dsp:spPr>
        <a:xfrm>
          <a:off x="693" y="789666"/>
          <a:ext cx="2610966" cy="687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ΚΑΤΕΥΘΥΝΣΗ</a:t>
          </a:r>
          <a:endParaRPr lang="el-GR" sz="1900" kern="1200" dirty="0"/>
        </a:p>
      </dsp:txBody>
      <dsp:txXfrm>
        <a:off x="693" y="789666"/>
        <a:ext cx="2610966" cy="687033"/>
      </dsp:txXfrm>
    </dsp:sp>
    <dsp:sp modelId="{9F7F1530-7442-47B8-BB8F-E9DE76D55992}">
      <dsp:nvSpPr>
        <dsp:cNvPr id="0" name=""/>
        <dsp:cNvSpPr/>
      </dsp:nvSpPr>
      <dsp:spPr>
        <a:xfrm>
          <a:off x="693" y="1548931"/>
          <a:ext cx="2610966" cy="14617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ΚΛΑΣΣΙΚΩΝ ΚΑΙ ΑΝΘΡΩΠΙΣΤΙΚΩΝ ΣΠΟΥΔΩΝ</a:t>
          </a:r>
          <a:endParaRPr lang="el-GR" sz="1900" kern="1200" dirty="0"/>
        </a:p>
      </dsp:txBody>
      <dsp:txXfrm>
        <a:off x="693" y="1548931"/>
        <a:ext cx="2610966" cy="1461766"/>
      </dsp:txXfrm>
    </dsp:sp>
    <dsp:sp modelId="{A515780D-B792-41F9-A5DF-FAF05876243A}">
      <dsp:nvSpPr>
        <dsp:cNvPr id="0" name=""/>
        <dsp:cNvSpPr/>
      </dsp:nvSpPr>
      <dsp:spPr>
        <a:xfrm>
          <a:off x="2953017" y="789666"/>
          <a:ext cx="2610966" cy="687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ΥΠΟΧΡΕΩΤΙΚΑ ΜΑΘΗΜΑΤΑ (3)</a:t>
          </a:r>
          <a:endParaRPr lang="el-GR" sz="1900" kern="1200" dirty="0"/>
        </a:p>
      </dsp:txBody>
      <dsp:txXfrm>
        <a:off x="2953017" y="789666"/>
        <a:ext cx="2610966" cy="687033"/>
      </dsp:txXfrm>
    </dsp:sp>
    <dsp:sp modelId="{863E706E-DD23-43A0-8EC3-070968A7B5FF}">
      <dsp:nvSpPr>
        <dsp:cNvPr id="0" name=""/>
        <dsp:cNvSpPr/>
      </dsp:nvSpPr>
      <dsp:spPr>
        <a:xfrm>
          <a:off x="2953017" y="1548931"/>
          <a:ext cx="2610966" cy="14617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ΑΡΧΑΙΑ ΕΛΛΗΝΙΚΑ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ΙΣΤΟΡΙΑ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ΛΑΤΙΝΙΚΑ</a:t>
          </a:r>
          <a:endParaRPr lang="el-GR" sz="1900" kern="1200" dirty="0"/>
        </a:p>
      </dsp:txBody>
      <dsp:txXfrm>
        <a:off x="2953017" y="1548931"/>
        <a:ext cx="2610966" cy="1461766"/>
      </dsp:txXfrm>
    </dsp:sp>
    <dsp:sp modelId="{1203C60D-E6E7-48D7-9395-E2F98C528875}">
      <dsp:nvSpPr>
        <dsp:cNvPr id="0" name=""/>
        <dsp:cNvSpPr/>
      </dsp:nvSpPr>
      <dsp:spPr>
        <a:xfrm>
          <a:off x="5833330" y="789666"/>
          <a:ext cx="2610966" cy="687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ΕΠΙΛΕΓΟΜΕΝΑ ΜΑΘΗΜΑΤΑ (1/4)</a:t>
          </a:r>
          <a:endParaRPr lang="el-GR" sz="1900" kern="1200" dirty="0"/>
        </a:p>
      </dsp:txBody>
      <dsp:txXfrm>
        <a:off x="5833330" y="789666"/>
        <a:ext cx="2610966" cy="687033"/>
      </dsp:txXfrm>
    </dsp:sp>
    <dsp:sp modelId="{5E9F7CAE-BEF4-4C5E-8D6B-1687CF38A998}">
      <dsp:nvSpPr>
        <dsp:cNvPr id="0" name=""/>
        <dsp:cNvSpPr/>
      </dsp:nvSpPr>
      <dsp:spPr>
        <a:xfrm>
          <a:off x="5833330" y="1548931"/>
          <a:ext cx="2610966" cy="14617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ΑΓΓΛΙΚΑ</a:t>
          </a:r>
          <a:endParaRPr lang="el-GR" sz="1900" kern="1200" dirty="0">
            <a:solidFill>
              <a:srgbClr val="FF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ΓΑΛΛΙΚΑ</a:t>
          </a:r>
          <a:endParaRPr lang="el-GR" sz="1900" kern="1200" dirty="0">
            <a:solidFill>
              <a:srgbClr val="FF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ΙΤΑΛΙΚΑ</a:t>
          </a:r>
          <a:endParaRPr lang="el-GR" sz="1900" kern="1200" dirty="0">
            <a:solidFill>
              <a:srgbClr val="FF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900" kern="1200" dirty="0">
            <a:solidFill>
              <a:srgbClr val="7030A0"/>
            </a:solidFill>
          </a:endParaRPr>
        </a:p>
      </dsp:txBody>
      <dsp:txXfrm>
        <a:off x="5833330" y="1548931"/>
        <a:ext cx="2610966" cy="1461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B15A8-B159-44B8-9542-4C73E311DC00}">
      <dsp:nvSpPr>
        <dsp:cNvPr id="0" name=""/>
        <dsp:cNvSpPr/>
      </dsp:nvSpPr>
      <dsp:spPr>
        <a:xfrm>
          <a:off x="2639" y="825101"/>
          <a:ext cx="2573276" cy="763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ΚΑΤΕΥΘΥΝΣΗ</a:t>
          </a:r>
          <a:endParaRPr lang="el-GR" sz="2100" kern="1200" dirty="0"/>
        </a:p>
      </dsp:txBody>
      <dsp:txXfrm>
        <a:off x="2639" y="825101"/>
        <a:ext cx="2573276" cy="763991"/>
      </dsp:txXfrm>
    </dsp:sp>
    <dsp:sp modelId="{70D33B32-0981-4EE8-A5DF-CC6E7BE804AE}">
      <dsp:nvSpPr>
        <dsp:cNvPr id="0" name=""/>
        <dsp:cNvSpPr/>
      </dsp:nvSpPr>
      <dsp:spPr>
        <a:xfrm>
          <a:off x="2639" y="1589093"/>
          <a:ext cx="2573276" cy="19752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ΞΕΝΩΝ ΓΛΩΣΣΩΝ ΚΑΙ ΕΥΡΩΠΑΙΚΩΝ ΣΠΟΥΔΩΝ</a:t>
          </a:r>
          <a:endParaRPr lang="el-GR" sz="2100" kern="1200" dirty="0"/>
        </a:p>
      </dsp:txBody>
      <dsp:txXfrm>
        <a:off x="2639" y="1589093"/>
        <a:ext cx="2573276" cy="1975241"/>
      </dsp:txXfrm>
    </dsp:sp>
    <dsp:sp modelId="{82590355-63A6-4FFF-8DB5-3986B61F48B3}">
      <dsp:nvSpPr>
        <dsp:cNvPr id="0" name=""/>
        <dsp:cNvSpPr/>
      </dsp:nvSpPr>
      <dsp:spPr>
        <a:xfrm>
          <a:off x="2936173" y="825101"/>
          <a:ext cx="2573276" cy="763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ΥΠΟΧΡΕΩΤΙΚΑ ΜΑΘΗΜΑΤΑ (2)</a:t>
          </a:r>
          <a:endParaRPr lang="el-GR" sz="2100" kern="1200" dirty="0"/>
        </a:p>
      </dsp:txBody>
      <dsp:txXfrm>
        <a:off x="2936173" y="825101"/>
        <a:ext cx="2573276" cy="763991"/>
      </dsp:txXfrm>
    </dsp:sp>
    <dsp:sp modelId="{5615598C-0C99-4B6C-9EA9-0D007A1F9F45}">
      <dsp:nvSpPr>
        <dsp:cNvPr id="0" name=""/>
        <dsp:cNvSpPr/>
      </dsp:nvSpPr>
      <dsp:spPr>
        <a:xfrm>
          <a:off x="2966538" y="1647718"/>
          <a:ext cx="2573276" cy="19752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ΑΓΓΛΙΚΑ </a:t>
          </a: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ΙΣΤΟΡΙΑ</a:t>
          </a:r>
          <a:endParaRPr lang="el-GR" sz="2100" kern="1200" dirty="0"/>
        </a:p>
      </dsp:txBody>
      <dsp:txXfrm>
        <a:off x="2966538" y="1647718"/>
        <a:ext cx="2573276" cy="1975241"/>
      </dsp:txXfrm>
    </dsp:sp>
    <dsp:sp modelId="{94915132-31C3-4B7B-8040-0ABFAA187BBE}">
      <dsp:nvSpPr>
        <dsp:cNvPr id="0" name=""/>
        <dsp:cNvSpPr/>
      </dsp:nvSpPr>
      <dsp:spPr>
        <a:xfrm>
          <a:off x="5869708" y="825101"/>
          <a:ext cx="2573276" cy="763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ΕΠΙΛΕΓΟΜΕΝΑ ΜΑΘΗΜΑΤΑ (2/4)</a:t>
          </a:r>
          <a:endParaRPr lang="el-GR" sz="2100" kern="1200" dirty="0"/>
        </a:p>
      </dsp:txBody>
      <dsp:txXfrm>
        <a:off x="5869708" y="825101"/>
        <a:ext cx="2573276" cy="763991"/>
      </dsp:txXfrm>
    </dsp:sp>
    <dsp:sp modelId="{481918BA-C74B-463D-924F-6E8C8F5596D2}">
      <dsp:nvSpPr>
        <dsp:cNvPr id="0" name=""/>
        <dsp:cNvSpPr/>
      </dsp:nvSpPr>
      <dsp:spPr>
        <a:xfrm>
          <a:off x="5869708" y="1589093"/>
          <a:ext cx="2573276" cy="19752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ΛΑΤΙΝΙΚΑ</a:t>
          </a: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ΓΑΛΛΙΚΑ</a:t>
          </a: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ΙΤΑΛΙΚΑ</a:t>
          </a: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ΑΡΧΑΙΑ</a:t>
          </a: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ΟΙΚΟΝΟΜΙΚΑ</a:t>
          </a:r>
          <a:endParaRPr lang="el-GR" sz="2100" kern="1200" dirty="0"/>
        </a:p>
      </dsp:txBody>
      <dsp:txXfrm>
        <a:off x="5869708" y="1589093"/>
        <a:ext cx="2573276" cy="1975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9075B-BB54-43DF-95BB-9754C5BE8478}">
      <dsp:nvSpPr>
        <dsp:cNvPr id="0" name=""/>
        <dsp:cNvSpPr/>
      </dsp:nvSpPr>
      <dsp:spPr>
        <a:xfrm>
          <a:off x="2571" y="532581"/>
          <a:ext cx="2507456" cy="6896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ΚΑΤΕΥΘΥΝΣΗ</a:t>
          </a:r>
          <a:endParaRPr lang="el-GR" sz="1900" kern="1200" dirty="0"/>
        </a:p>
      </dsp:txBody>
      <dsp:txXfrm>
        <a:off x="2571" y="532581"/>
        <a:ext cx="2507456" cy="689632"/>
      </dsp:txXfrm>
    </dsp:sp>
    <dsp:sp modelId="{B18AF5FA-3926-4CA6-8EAD-087BF73349C3}">
      <dsp:nvSpPr>
        <dsp:cNvPr id="0" name=""/>
        <dsp:cNvSpPr/>
      </dsp:nvSpPr>
      <dsp:spPr>
        <a:xfrm>
          <a:off x="2571" y="1222213"/>
          <a:ext cx="2507456" cy="26346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ΘΕΤΙΚΩΝ ΕΠΙΣΤΗΜΩΝ-ΒΙΟΕΠΙΣΤΗΜΩΝ-ΠΛΗΡΟΦΟΡΙΚΗΣ-ΤΕΧΝΟΛΟΓΙΑΣ</a:t>
          </a:r>
          <a:endParaRPr lang="el-GR" sz="1900" kern="1200" dirty="0"/>
        </a:p>
      </dsp:txBody>
      <dsp:txXfrm>
        <a:off x="2571" y="1222213"/>
        <a:ext cx="2507456" cy="2634642"/>
      </dsp:txXfrm>
    </dsp:sp>
    <dsp:sp modelId="{CA8BD8CD-ADCB-471F-A692-42CB98CD6435}">
      <dsp:nvSpPr>
        <dsp:cNvPr id="0" name=""/>
        <dsp:cNvSpPr/>
      </dsp:nvSpPr>
      <dsp:spPr>
        <a:xfrm>
          <a:off x="2861071" y="532581"/>
          <a:ext cx="2507456" cy="6896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ΥΠΟΧΡΕΩΤΙΚΑ ΜΑΘΗΜΑΤΑ (2)</a:t>
          </a:r>
          <a:endParaRPr lang="el-GR" sz="1900" kern="1200" dirty="0"/>
        </a:p>
      </dsp:txBody>
      <dsp:txXfrm>
        <a:off x="2861071" y="532581"/>
        <a:ext cx="2507456" cy="689632"/>
      </dsp:txXfrm>
    </dsp:sp>
    <dsp:sp modelId="{BD8F9306-2B36-4FB8-8731-A1D9040B3439}">
      <dsp:nvSpPr>
        <dsp:cNvPr id="0" name=""/>
        <dsp:cNvSpPr/>
      </dsp:nvSpPr>
      <dsp:spPr>
        <a:xfrm>
          <a:off x="2861071" y="1222213"/>
          <a:ext cx="2507456" cy="26346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ΜΑΘΗΜΑΤΙΚΑ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ΦΥΣΙΚΗ</a:t>
          </a:r>
          <a:endParaRPr lang="el-GR" sz="1900" kern="1200" dirty="0"/>
        </a:p>
      </dsp:txBody>
      <dsp:txXfrm>
        <a:off x="2861071" y="1222213"/>
        <a:ext cx="2507456" cy="2634642"/>
      </dsp:txXfrm>
    </dsp:sp>
    <dsp:sp modelId="{BFBAB636-F22B-4FEE-B03D-72C27F839004}">
      <dsp:nvSpPr>
        <dsp:cNvPr id="0" name=""/>
        <dsp:cNvSpPr/>
      </dsp:nvSpPr>
      <dsp:spPr>
        <a:xfrm>
          <a:off x="5719571" y="532581"/>
          <a:ext cx="2507456" cy="6896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ΕΠΙΛΕΓΟΜΕΝΑ ΜΑΘΗΜΑΤΑ (2/8)</a:t>
          </a:r>
          <a:endParaRPr lang="el-GR" sz="1900" kern="1200" dirty="0"/>
        </a:p>
      </dsp:txBody>
      <dsp:txXfrm>
        <a:off x="5719571" y="532581"/>
        <a:ext cx="2507456" cy="689632"/>
      </dsp:txXfrm>
    </dsp:sp>
    <dsp:sp modelId="{5DF2D137-CCF7-4D34-BB55-6F0F308AA439}">
      <dsp:nvSpPr>
        <dsp:cNvPr id="0" name=""/>
        <dsp:cNvSpPr/>
      </dsp:nvSpPr>
      <dsp:spPr>
        <a:xfrm>
          <a:off x="5719571" y="1222213"/>
          <a:ext cx="2507456" cy="26346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ΧΗΜΕΙΑ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ΒΙΟΛΟΓΙΑ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ΑΓΓΛΙΚΑ ή ΓΑΛΛΙΚΑ ή ΙΤΑΛΙΚΑ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ΠΛΗΡΟΦΟΡΙΚΗ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ΣΧΕΔΙΟ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ΤΕΧΝΟΛΟΓΙΑ</a:t>
          </a:r>
          <a:endParaRPr lang="el-GR" sz="1900" kern="1200" dirty="0"/>
        </a:p>
      </dsp:txBody>
      <dsp:txXfrm>
        <a:off x="5719571" y="1222213"/>
        <a:ext cx="2507456" cy="26346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EDA5C-331D-46E3-9FBD-99C71FB8CBCA}">
      <dsp:nvSpPr>
        <dsp:cNvPr id="0" name=""/>
        <dsp:cNvSpPr/>
      </dsp:nvSpPr>
      <dsp:spPr>
        <a:xfrm>
          <a:off x="2857" y="536288"/>
          <a:ext cx="2786062" cy="83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ΚΑΤΕΥΘΥΝΣΗ</a:t>
          </a:r>
          <a:endParaRPr lang="el-GR" sz="2300" kern="1200" dirty="0"/>
        </a:p>
      </dsp:txBody>
      <dsp:txXfrm>
        <a:off x="2857" y="536288"/>
        <a:ext cx="2786062" cy="831909"/>
      </dsp:txXfrm>
    </dsp:sp>
    <dsp:sp modelId="{2E8508C4-01D6-4002-A3D5-BEC6D4C4796E}">
      <dsp:nvSpPr>
        <dsp:cNvPr id="0" name=""/>
        <dsp:cNvSpPr/>
      </dsp:nvSpPr>
      <dsp:spPr>
        <a:xfrm>
          <a:off x="2857" y="1368197"/>
          <a:ext cx="2786062" cy="23438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ΟΙΚΟΝΟΜΙΚΩΝ ΕΠΙΣΤΗΜΩΝ</a:t>
          </a:r>
          <a:endParaRPr lang="el-GR" sz="2300" kern="1200" dirty="0"/>
        </a:p>
      </dsp:txBody>
      <dsp:txXfrm>
        <a:off x="2857" y="1368197"/>
        <a:ext cx="2786062" cy="2343886"/>
      </dsp:txXfrm>
    </dsp:sp>
    <dsp:sp modelId="{6E7B60A9-060B-421D-857D-413FA695F7D9}">
      <dsp:nvSpPr>
        <dsp:cNvPr id="0" name=""/>
        <dsp:cNvSpPr/>
      </dsp:nvSpPr>
      <dsp:spPr>
        <a:xfrm>
          <a:off x="3178968" y="536288"/>
          <a:ext cx="2786062" cy="83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ΥΠΟΧΡΕΩΤΙΚΑ ΜΑΘΗΜΑΤΑ</a:t>
          </a:r>
          <a:endParaRPr lang="el-GR" sz="2300" kern="1200" dirty="0"/>
        </a:p>
      </dsp:txBody>
      <dsp:txXfrm>
        <a:off x="3178968" y="536288"/>
        <a:ext cx="2786062" cy="831909"/>
      </dsp:txXfrm>
    </dsp:sp>
    <dsp:sp modelId="{B1E81AF7-B2FB-4E84-9849-C6BB6A120837}">
      <dsp:nvSpPr>
        <dsp:cNvPr id="0" name=""/>
        <dsp:cNvSpPr/>
      </dsp:nvSpPr>
      <dsp:spPr>
        <a:xfrm>
          <a:off x="3178968" y="1368197"/>
          <a:ext cx="2786062" cy="23438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ΟΙΚΟΝΟΜΙΚΑ</a:t>
          </a:r>
          <a:endParaRPr lang="el-G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ΜΑΘΗΜΑΤΙΚΑ</a:t>
          </a:r>
          <a:endParaRPr lang="el-G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ΛΟΓΙΣΤΙΚΗ</a:t>
          </a:r>
          <a:endParaRPr lang="el-GR" sz="2300" kern="1200" dirty="0"/>
        </a:p>
      </dsp:txBody>
      <dsp:txXfrm>
        <a:off x="3178968" y="1368197"/>
        <a:ext cx="2786062" cy="2343886"/>
      </dsp:txXfrm>
    </dsp:sp>
    <dsp:sp modelId="{7FDE2CF3-3AFA-455D-B21F-32187F03760B}">
      <dsp:nvSpPr>
        <dsp:cNvPr id="0" name=""/>
        <dsp:cNvSpPr/>
      </dsp:nvSpPr>
      <dsp:spPr>
        <a:xfrm>
          <a:off x="6355080" y="536288"/>
          <a:ext cx="2786062" cy="83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ΕΠΙΛΕΓΟΜΕΝΑ  ΜΑΘΗΜΑΤΑ</a:t>
          </a:r>
          <a:endParaRPr lang="el-GR" sz="2300" kern="1200" dirty="0"/>
        </a:p>
      </dsp:txBody>
      <dsp:txXfrm>
        <a:off x="6355080" y="536288"/>
        <a:ext cx="2786062" cy="831909"/>
      </dsp:txXfrm>
    </dsp:sp>
    <dsp:sp modelId="{A1C64B52-F5EB-4E61-B950-DFB16D5E2A6E}">
      <dsp:nvSpPr>
        <dsp:cNvPr id="0" name=""/>
        <dsp:cNvSpPr/>
      </dsp:nvSpPr>
      <dsp:spPr>
        <a:xfrm>
          <a:off x="6355080" y="1368197"/>
          <a:ext cx="2786062" cy="23438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ΠΛΗΡΟΦΟΡΙΚΗ</a:t>
          </a:r>
          <a:endParaRPr lang="el-G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ΑΓΓΛΙΚΑ ή ΓΑΛΛΙΚΑ ή ΙΤΑΛΙΚΑ</a:t>
          </a:r>
          <a:endParaRPr lang="el-G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ΕΜΠΟΡΙΚΑ &amp; ΜΑΡΚΕΤΙΝΓΚ</a:t>
          </a:r>
          <a:endParaRPr lang="el-GR" sz="2300" kern="1200" dirty="0"/>
        </a:p>
      </dsp:txBody>
      <dsp:txXfrm>
        <a:off x="6355080" y="1368197"/>
        <a:ext cx="2786062" cy="23438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35DD3-53E5-4EBC-9763-7F1A69F80D15}">
      <dsp:nvSpPr>
        <dsp:cNvPr id="0" name=""/>
        <dsp:cNvSpPr/>
      </dsp:nvSpPr>
      <dsp:spPr>
        <a:xfrm>
          <a:off x="2571" y="625530"/>
          <a:ext cx="2507456" cy="72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ΚΑΤΕΥΘΥΝΣΗ</a:t>
          </a:r>
          <a:endParaRPr lang="el-GR" sz="2000" kern="1200" dirty="0"/>
        </a:p>
      </dsp:txBody>
      <dsp:txXfrm>
        <a:off x="2571" y="625530"/>
        <a:ext cx="2507456" cy="722775"/>
      </dsp:txXfrm>
    </dsp:sp>
    <dsp:sp modelId="{A84174A1-C097-4ADE-92E1-01DE13EF52CB}">
      <dsp:nvSpPr>
        <dsp:cNvPr id="0" name=""/>
        <dsp:cNvSpPr/>
      </dsp:nvSpPr>
      <dsp:spPr>
        <a:xfrm>
          <a:off x="2571" y="1348306"/>
          <a:ext cx="2507456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ΕΜΠΟΡΙΟΥ ΚΑΙ ΥΠΗΡΕΣΙΩΝ</a:t>
          </a:r>
          <a:endParaRPr lang="el-GR" sz="2000" kern="1200" dirty="0"/>
        </a:p>
      </dsp:txBody>
      <dsp:txXfrm>
        <a:off x="2571" y="1348306"/>
        <a:ext cx="2507456" cy="2415599"/>
      </dsp:txXfrm>
    </dsp:sp>
    <dsp:sp modelId="{E97E8653-8F73-4B49-8DF0-A091D2A1E041}">
      <dsp:nvSpPr>
        <dsp:cNvPr id="0" name=""/>
        <dsp:cNvSpPr/>
      </dsp:nvSpPr>
      <dsp:spPr>
        <a:xfrm>
          <a:off x="2861071" y="625530"/>
          <a:ext cx="2507456" cy="72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ΥΠΟΧΡΕΩΤΙΚΑ ΜΑΘΗΜΑΤΑ (2)</a:t>
          </a:r>
          <a:endParaRPr lang="el-GR" sz="2000" kern="1200" dirty="0"/>
        </a:p>
      </dsp:txBody>
      <dsp:txXfrm>
        <a:off x="2861071" y="625530"/>
        <a:ext cx="2507456" cy="722775"/>
      </dsp:txXfrm>
    </dsp:sp>
    <dsp:sp modelId="{ED5ECB31-336B-49D3-9E9B-31E8C53B58C1}">
      <dsp:nvSpPr>
        <dsp:cNvPr id="0" name=""/>
        <dsp:cNvSpPr/>
      </dsp:nvSpPr>
      <dsp:spPr>
        <a:xfrm>
          <a:off x="2861071" y="1348306"/>
          <a:ext cx="2507456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ΟΙΚΟΝΟΜΙΚΑ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ΑΓΓΛΙΚΑ</a:t>
          </a:r>
          <a:endParaRPr lang="el-GR" sz="2000" kern="1200" dirty="0"/>
        </a:p>
      </dsp:txBody>
      <dsp:txXfrm>
        <a:off x="2861071" y="1348306"/>
        <a:ext cx="2507456" cy="2415599"/>
      </dsp:txXfrm>
    </dsp:sp>
    <dsp:sp modelId="{21B26179-6FAC-4B43-AB96-0C4E4A9B5DD4}">
      <dsp:nvSpPr>
        <dsp:cNvPr id="0" name=""/>
        <dsp:cNvSpPr/>
      </dsp:nvSpPr>
      <dsp:spPr>
        <a:xfrm>
          <a:off x="5719571" y="625530"/>
          <a:ext cx="2507456" cy="72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ΕΠΙΛΕΓΟΜΕΝΑ ΜΑΘΗΜΑΤΑ</a:t>
          </a:r>
          <a:endParaRPr lang="el-GR" sz="2000" kern="1200" dirty="0"/>
        </a:p>
      </dsp:txBody>
      <dsp:txXfrm>
        <a:off x="5719571" y="625530"/>
        <a:ext cx="2507456" cy="722775"/>
      </dsp:txXfrm>
    </dsp:sp>
    <dsp:sp modelId="{65BF1815-253D-42FE-A1B1-4FDBAAD15690}">
      <dsp:nvSpPr>
        <dsp:cNvPr id="0" name=""/>
        <dsp:cNvSpPr/>
      </dsp:nvSpPr>
      <dsp:spPr>
        <a:xfrm>
          <a:off x="5719571" y="1348306"/>
          <a:ext cx="2507456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ΛΟΓΙΣΤΙΚΗ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ΕΜΠΟΡΙΚΑ-ΜΑΡΚΕΤΙΝΓΚ***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ΒΙΟΛΟΓΙΑ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ΤΕΧΝΟΛΟΓΙΑ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ΓΑΛΛΙΚΑ ή ΙΤΑΛΙΚΑ</a:t>
          </a:r>
          <a:endParaRPr lang="el-GR" sz="2000" kern="1200" dirty="0"/>
        </a:p>
      </dsp:txBody>
      <dsp:txXfrm>
        <a:off x="5719571" y="1348306"/>
        <a:ext cx="2507456" cy="2415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F40C9-D6B9-489F-BB49-FB5C09292E30}">
      <dsp:nvSpPr>
        <dsp:cNvPr id="0" name=""/>
        <dsp:cNvSpPr/>
      </dsp:nvSpPr>
      <dsp:spPr>
        <a:xfrm>
          <a:off x="2571" y="838678"/>
          <a:ext cx="2507456" cy="766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ΚΑΤΕΥΘΥΝΣΗ</a:t>
          </a:r>
          <a:endParaRPr lang="el-GR" sz="2100" kern="1200" dirty="0"/>
        </a:p>
      </dsp:txBody>
      <dsp:txXfrm>
        <a:off x="2571" y="838678"/>
        <a:ext cx="2507456" cy="766561"/>
      </dsp:txXfrm>
    </dsp:sp>
    <dsp:sp modelId="{0D11748F-C22F-4A60-8610-74D14652A1A4}">
      <dsp:nvSpPr>
        <dsp:cNvPr id="0" name=""/>
        <dsp:cNvSpPr/>
      </dsp:nvSpPr>
      <dsp:spPr>
        <a:xfrm>
          <a:off x="2571" y="1605239"/>
          <a:ext cx="2507456" cy="1945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ΚΑΛΩΝ ΤΕΧΝΩΝ</a:t>
          </a:r>
          <a:endParaRPr lang="el-GR" sz="2100" kern="1200" dirty="0"/>
        </a:p>
      </dsp:txBody>
      <dsp:txXfrm>
        <a:off x="2571" y="1605239"/>
        <a:ext cx="2507456" cy="1945518"/>
      </dsp:txXfrm>
    </dsp:sp>
    <dsp:sp modelId="{0CDD8AAC-8D2A-4040-94B5-C9574CDA142E}">
      <dsp:nvSpPr>
        <dsp:cNvPr id="0" name=""/>
        <dsp:cNvSpPr/>
      </dsp:nvSpPr>
      <dsp:spPr>
        <a:xfrm>
          <a:off x="2861071" y="838678"/>
          <a:ext cx="2507456" cy="766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ΥΠΟΧΡΕΩΤΙΚΑ ΜΑΘΗΜΑΤΑ (3)</a:t>
          </a:r>
          <a:endParaRPr lang="el-GR" sz="2100" kern="1200" dirty="0"/>
        </a:p>
      </dsp:txBody>
      <dsp:txXfrm>
        <a:off x="2861071" y="838678"/>
        <a:ext cx="2507456" cy="766561"/>
      </dsp:txXfrm>
    </dsp:sp>
    <dsp:sp modelId="{8DFD73F7-A754-485D-90C6-B7668E41426B}">
      <dsp:nvSpPr>
        <dsp:cNvPr id="0" name=""/>
        <dsp:cNvSpPr/>
      </dsp:nvSpPr>
      <dsp:spPr>
        <a:xfrm>
          <a:off x="2861071" y="1605239"/>
          <a:ext cx="2507456" cy="1945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ΘΕΜΑΤΑ ΤΕΧΝΗΣ</a:t>
          </a: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ΘΕΑΤΡΟ</a:t>
          </a: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ΙΣΤΟΡΙΑ</a:t>
          </a:r>
          <a:endParaRPr lang="el-GR" sz="2100" kern="1200" dirty="0"/>
        </a:p>
      </dsp:txBody>
      <dsp:txXfrm>
        <a:off x="2861071" y="1605239"/>
        <a:ext cx="2507456" cy="1945518"/>
      </dsp:txXfrm>
    </dsp:sp>
    <dsp:sp modelId="{CCF2978A-D9D9-4CA6-8D64-89EDE31B002E}">
      <dsp:nvSpPr>
        <dsp:cNvPr id="0" name=""/>
        <dsp:cNvSpPr/>
      </dsp:nvSpPr>
      <dsp:spPr>
        <a:xfrm>
          <a:off x="5719571" y="838678"/>
          <a:ext cx="2507456" cy="766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ΕΠΙΛΕΓΟΜΕΝΑ ΜΑΘΗΜΑΤΑ (1/4)</a:t>
          </a:r>
          <a:endParaRPr lang="el-GR" sz="2100" kern="1200" dirty="0"/>
        </a:p>
      </dsp:txBody>
      <dsp:txXfrm>
        <a:off x="5719571" y="838678"/>
        <a:ext cx="2507456" cy="766561"/>
      </dsp:txXfrm>
    </dsp:sp>
    <dsp:sp modelId="{BE36893E-6624-46D0-BAF3-CD8FC3E9D255}">
      <dsp:nvSpPr>
        <dsp:cNvPr id="0" name=""/>
        <dsp:cNvSpPr/>
      </dsp:nvSpPr>
      <dsp:spPr>
        <a:xfrm>
          <a:off x="5719571" y="1605239"/>
          <a:ext cx="2507456" cy="1945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ΣΧΕΔΙΟ</a:t>
          </a: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ΑΓΓΛΙΚΑ</a:t>
          </a: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ΓΑΛΛΙΚΑ</a:t>
          </a: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ΙΤΑΛΙΚΑ</a:t>
          </a: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100" kern="1200" dirty="0"/>
        </a:p>
      </dsp:txBody>
      <dsp:txXfrm>
        <a:off x="5719571" y="1605239"/>
        <a:ext cx="2507456" cy="1945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87101-B0E5-4A9B-9FAE-24717DB3007D}" type="datetimeFigureOut">
              <a:rPr lang="el-GR" smtClean="0"/>
              <a:pPr/>
              <a:t>3/2/2020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56A8B-1B8E-40AC-915C-5993B49A5D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7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56A8B-1B8E-40AC-915C-5993B49A5D65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551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56A8B-1B8E-40AC-915C-5993B49A5D65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09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56A8B-1B8E-40AC-915C-5993B49A5D65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56A8B-1B8E-40AC-915C-5993B49A5D65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BF0E-FA6C-408A-8CE3-FE9CBB668416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7F1A-0998-4504-804C-D679E7797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BF0E-FA6C-408A-8CE3-FE9CBB668416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7F1A-0998-4504-804C-D679E7797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BF0E-FA6C-408A-8CE3-FE9CBB668416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7F1A-0998-4504-804C-D679E7797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BF0E-FA6C-408A-8CE3-FE9CBB668416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7F1A-0998-4504-804C-D679E7797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BF0E-FA6C-408A-8CE3-FE9CBB668416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7F1A-0998-4504-804C-D679E7797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BF0E-FA6C-408A-8CE3-FE9CBB668416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7F1A-0998-4504-804C-D679E7797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BF0E-FA6C-408A-8CE3-FE9CBB668416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7F1A-0998-4504-804C-D679E7797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BF0E-FA6C-408A-8CE3-FE9CBB668416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7F1A-0998-4504-804C-D679E7797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BF0E-FA6C-408A-8CE3-FE9CBB668416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7F1A-0998-4504-804C-D679E7797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BF0E-FA6C-408A-8CE3-FE9CBB668416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7F1A-0998-4504-804C-D679E7797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BF0E-FA6C-408A-8CE3-FE9CBB668416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D57F1A-0998-4504-804C-D679E7797A5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B1BF0E-FA6C-408A-8CE3-FE9CBB668416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D57F1A-0998-4504-804C-D679E7797A5A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928;&#913;&#915;&#922;&#933;&#928;&#929;&#921;&#917;&#931;/Plaisia_Prosvasis2020_web2019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43576"/>
            <a:ext cx="15121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848360"/>
            <a:ext cx="8280920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ΕΠΙΛΟΓΕΣ ΜΑΘΗΜΑΤΩΝ ΣΤΗ Β’ ΚΑΙ Γ’ ΛΥΚΕΙΟΥ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1740" y="5301208"/>
            <a:ext cx="4752528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Υπηρεσία Συμβουλευτικής και Επαγγελματικής Αγωγής (ΥΣΕΑ)</a:t>
            </a:r>
          </a:p>
          <a:p>
            <a:pPr algn="ctr"/>
            <a:r>
              <a:rPr lang="el-GR" sz="2000" dirty="0" smtClean="0"/>
              <a:t>Φωτεινή </a:t>
            </a:r>
            <a:r>
              <a:rPr lang="el-GR" sz="2000" dirty="0" err="1" smtClean="0"/>
              <a:t>Ηρωνία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473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7687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>
            <a:hlinkClick r:id="rId3" action="ppaction://hlinkfile"/>
          </p:cNvPr>
          <p:cNvSpPr/>
          <p:nvPr/>
        </p:nvSpPr>
        <p:spPr>
          <a:xfrm>
            <a:off x="1937767" y="6292155"/>
            <a:ext cx="5472608" cy="5486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ΠΑΓΚΥΠΡΙΕΣ\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Plaisia_Prosvasis2020_web2019.pdf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8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7" t="17324" r="28580"/>
          <a:stretch/>
        </p:blipFill>
        <p:spPr bwMode="auto">
          <a:xfrm>
            <a:off x="937023" y="764704"/>
            <a:ext cx="705678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937023" y="4509120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1259632" y="5661248"/>
            <a:ext cx="181447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/>
          <p:cNvSpPr/>
          <p:nvPr/>
        </p:nvSpPr>
        <p:spPr>
          <a:xfrm>
            <a:off x="7740352" y="5671306"/>
            <a:ext cx="792088" cy="1726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34988" y="44624"/>
            <a:ext cx="7713476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ΕΥΡΕΤΗΡΙΟ ΣΠΟΥΔΩΝ ΜΕ ΒΑΣΗ ΤΑ ΠΛΑΙΣΙΑ ΠΡΟΣΒΑΣΗΣ 2020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083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5" t="18843" r="30745"/>
          <a:stretch/>
        </p:blipFill>
        <p:spPr bwMode="auto">
          <a:xfrm>
            <a:off x="1259632" y="0"/>
            <a:ext cx="69127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1988840"/>
            <a:ext cx="3240360" cy="36724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/>
              <a:t>ΠΡΩΗΝ ΤΕΙ ΔΥΤΙΚΗΣ ΑΤΤΙΚΗΣ</a:t>
            </a:r>
            <a:endParaRPr lang="en-GB" sz="3600" dirty="0"/>
          </a:p>
        </p:txBody>
      </p:sp>
      <p:sp>
        <p:nvSpPr>
          <p:cNvPr id="5" name="Right Arrow 4"/>
          <p:cNvSpPr/>
          <p:nvPr/>
        </p:nvSpPr>
        <p:spPr>
          <a:xfrm>
            <a:off x="3851920" y="3176972"/>
            <a:ext cx="1440160" cy="129614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391869" y="1988840"/>
            <a:ext cx="3528392" cy="36364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ΠΑΝΕΠΙΣΤΗΜΙΟ ΔΥΤ. ΑΤΤΙΚΗΣ (ΑΙΓΑΛΕΩ)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329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1296144"/>
          </a:xfrm>
        </p:spPr>
        <p:txBody>
          <a:bodyPr>
            <a:noAutofit/>
          </a:bodyPr>
          <a:lstStyle/>
          <a:p>
            <a:r>
              <a:rPr lang="el-GR" sz="3600" dirty="0" smtClean="0"/>
              <a:t>ΚΑΤΕΥΘΥΝΣΗ,ΥΠΟΧΡΕΩΤΙΚΑ ΚΑΙ ΕΠΙΛΕΓΟΜΕΝΑ ΜΑΘΗΜΑΤΑ Β΄ΚΑΙ Γ΄ ΛΥΚΕΙΟΥ</a:t>
            </a:r>
            <a:endParaRPr lang="el-GR" sz="36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50825" y="1556792"/>
          <a:ext cx="8569325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ΚΛΑΣΣΙΚΩΝ ΚΑΙ ΑΝΘΡΩΠΙΣΤΙΚΩΝ ΣΠΟΥΔΩΝ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24744"/>
            <a:ext cx="8373616" cy="57332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l-GR" sz="6200" dirty="0" smtClean="0">
              <a:latin typeface="+mj-lt"/>
            </a:endParaRPr>
          </a:p>
          <a:p>
            <a:pPr>
              <a:buNone/>
            </a:pPr>
            <a:endParaRPr lang="el-GR" sz="6200" dirty="0" smtClean="0">
              <a:latin typeface="+mj-lt"/>
            </a:endParaRPr>
          </a:p>
          <a:p>
            <a:endParaRPr lang="el-GR" sz="6200" dirty="0" smtClean="0">
              <a:latin typeface="+mj-lt"/>
            </a:endParaRPr>
          </a:p>
          <a:p>
            <a:pPr>
              <a:buNone/>
            </a:pPr>
            <a:endParaRPr lang="el-GR" sz="6200" dirty="0" smtClean="0">
              <a:latin typeface="+mj-lt"/>
            </a:endParaRPr>
          </a:p>
          <a:p>
            <a:r>
              <a:rPr lang="el-GR" sz="8000" dirty="0" smtClean="0">
                <a:latin typeface="+mj-lt"/>
              </a:rPr>
              <a:t>ΝΟΜΙΚΗ</a:t>
            </a:r>
          </a:p>
          <a:p>
            <a:r>
              <a:rPr lang="el-GR" sz="8000" dirty="0" smtClean="0">
                <a:latin typeface="+mj-lt"/>
              </a:rPr>
              <a:t>ΦΙΛΟΛΟΓΙΑ</a:t>
            </a:r>
          </a:p>
          <a:p>
            <a:r>
              <a:rPr lang="el-GR" sz="8000" dirty="0" smtClean="0">
                <a:latin typeface="+mj-lt"/>
              </a:rPr>
              <a:t>ΔΗΜΟΣΙΟΓΡΑΦΙΑ </a:t>
            </a:r>
          </a:p>
          <a:p>
            <a:r>
              <a:rPr lang="el-GR" sz="8000" dirty="0" smtClean="0">
                <a:latin typeface="+mj-lt"/>
              </a:rPr>
              <a:t>ΠΟΛΙΤΙΚΗ ΕΠΙΣΤΗΜΗ</a:t>
            </a:r>
          </a:p>
          <a:p>
            <a:r>
              <a:rPr lang="el-GR" sz="8000" dirty="0" smtClean="0">
                <a:latin typeface="+mj-lt"/>
              </a:rPr>
              <a:t>ΚΟΙΝΩΝΙΟΛΟΓΙΑ</a:t>
            </a:r>
          </a:p>
          <a:p>
            <a:r>
              <a:rPr lang="el-GR" sz="8000" dirty="0" smtClean="0">
                <a:latin typeface="+mj-lt"/>
              </a:rPr>
              <a:t>ΔΙΕΘΝΩΝ ΚΑΙ ΕΥΡΩΠΑΙΚΩΝ ΣΠΟΥΔΩΝ</a:t>
            </a:r>
          </a:p>
          <a:p>
            <a:r>
              <a:rPr lang="el-GR" sz="8000" dirty="0" smtClean="0">
                <a:latin typeface="+mj-lt"/>
              </a:rPr>
              <a:t>ΚΛΑΣΣΙΚΩΝ ΣΠΟΥΔΩΝ ΚΑΙ ΦΙΛΟΣΟΦΙΑ</a:t>
            </a:r>
          </a:p>
          <a:p>
            <a:r>
              <a:rPr lang="el-GR" sz="8000" dirty="0" smtClean="0">
                <a:latin typeface="+mj-lt"/>
              </a:rPr>
              <a:t>ΙΣΤΟΡΙΑ ΚΑΙ ΑΡΧΑΙΟΛΟΓΙΑ</a:t>
            </a:r>
          </a:p>
          <a:p>
            <a:r>
              <a:rPr lang="el-GR" sz="8000" dirty="0" smtClean="0">
                <a:latin typeface="+mj-lt"/>
              </a:rPr>
              <a:t>ΣΤΡΑΤΙΩΤΙΚΗ ΣΧΟΛΗ ΑΞΙΩΜΑΤΙΚΩΝ-ΤΜΗΜΑ ΝΟΜΙΚΩΝ ΣΥΜΒΟΥΛΩΝ</a:t>
            </a:r>
          </a:p>
          <a:p>
            <a:r>
              <a:rPr lang="el-GR" sz="8000" dirty="0" smtClean="0">
                <a:latin typeface="+mj-lt"/>
              </a:rPr>
              <a:t>ΨΥΧΟΛΟΓΙΑ ( </a:t>
            </a:r>
            <a:r>
              <a:rPr lang="el-GR" sz="8000" b="1" dirty="0" smtClean="0">
                <a:latin typeface="+mj-lt"/>
              </a:rPr>
              <a:t>ΕΠΙΛ</a:t>
            </a:r>
            <a:r>
              <a:rPr lang="el-GR" sz="8000" dirty="0" smtClean="0">
                <a:latin typeface="+mj-lt"/>
              </a:rPr>
              <a:t>. </a:t>
            </a:r>
            <a:r>
              <a:rPr lang="el-GR" sz="8000" b="1" dirty="0" smtClean="0">
                <a:latin typeface="+mj-lt"/>
              </a:rPr>
              <a:t>ΑΓΓΛΙΚΑ</a:t>
            </a:r>
            <a:r>
              <a:rPr lang="el-GR" sz="8000" dirty="0" smtClean="0">
                <a:latin typeface="+mj-lt"/>
              </a:rPr>
              <a:t> </a:t>
            </a:r>
            <a:r>
              <a:rPr lang="el-GR" sz="8000" b="1" dirty="0" smtClean="0">
                <a:latin typeface="+mj-lt"/>
              </a:rPr>
              <a:t>+ ΜΑΘΗΜΑΤΙΚΑ Κ.Κ</a:t>
            </a:r>
            <a:r>
              <a:rPr lang="el-GR" sz="8000" dirty="0" smtClean="0">
                <a:latin typeface="+mj-lt"/>
              </a:rPr>
              <a:t>)</a:t>
            </a:r>
          </a:p>
          <a:p>
            <a:r>
              <a:rPr lang="el-GR" sz="8000" dirty="0" smtClean="0">
                <a:latin typeface="+mj-lt"/>
              </a:rPr>
              <a:t>ΣΤΡΑΤΙΩΤΙΚΗ ΣΧΟΛΗ-ΤΜΗΜΑ ΨΥΧΟΛΟΓΙΑΣ ( </a:t>
            </a:r>
            <a:r>
              <a:rPr lang="el-GR" sz="8000" b="1" dirty="0" smtClean="0">
                <a:latin typeface="+mj-lt"/>
              </a:rPr>
              <a:t>ΕΠΙΛ. ΑΓΓΛΙΚΑ +ΜΑΘΗΜΑΤΙΚΑ Κ.Κ</a:t>
            </a:r>
            <a:r>
              <a:rPr lang="el-GR" sz="8000" dirty="0" smtClean="0">
                <a:latin typeface="+mj-lt"/>
              </a:rPr>
              <a:t>)</a:t>
            </a:r>
          </a:p>
          <a:p>
            <a:r>
              <a:rPr lang="el-GR" sz="8000" dirty="0" smtClean="0">
                <a:latin typeface="+mj-lt"/>
              </a:rPr>
              <a:t>ΠΑΙΔΑΓΩΓΙΚΑ ( </a:t>
            </a:r>
            <a:r>
              <a:rPr lang="el-GR" sz="8000" b="1" dirty="0" smtClean="0">
                <a:latin typeface="+mj-lt"/>
              </a:rPr>
              <a:t>ΕΠΙΛ. ΑΓΓΛΙΚΑ</a:t>
            </a:r>
            <a:r>
              <a:rPr lang="el-GR" sz="8000" dirty="0" smtClean="0">
                <a:latin typeface="+mj-lt"/>
              </a:rPr>
              <a:t> </a:t>
            </a:r>
            <a:r>
              <a:rPr lang="el-GR" sz="8000" b="1" dirty="0" smtClean="0">
                <a:latin typeface="+mj-lt"/>
              </a:rPr>
              <a:t>+ΜΑΘΗΜΑΤΙΚΑ Κ.Κ )</a:t>
            </a:r>
            <a:endParaRPr lang="el-GR" sz="8000" dirty="0" smtClean="0">
              <a:latin typeface="+mj-lt"/>
            </a:endParaRPr>
          </a:p>
          <a:p>
            <a:r>
              <a:rPr lang="el-GR" sz="8000" dirty="0" smtClean="0">
                <a:latin typeface="+mj-lt"/>
              </a:rPr>
              <a:t>ΘΕΑΤΡΙΚΩΝ ΣΠΟΥΔΩΝ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1124744"/>
            <a:ext cx="9144000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ΙΣΤΟΡΙΑ-ΑΡΧΑΙΑ-ΛΑΤΙΝΙΚΑ </a:t>
            </a:r>
            <a:r>
              <a:rPr lang="el-GR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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ΑΓΓΛΙΚΑ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l-GR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ή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ΙΤΑΛΙΚΑ </a:t>
            </a:r>
            <a:r>
              <a:rPr lang="el-GR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ή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ΓΑΛΛΙΚΑ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=4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μαθήματα</a:t>
            </a:r>
            <a:endParaRPr lang="el-GR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6288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ΚΑΤΕΥΘΥΝΣΗ, ΥΠΟΧΡΕΩΤΙΚΑ ΚΑΙ ΕΠΙΛΕΓΟΜΕΝΑ ΜΑΘΗΜΑΤΑ Β΄ΚΑΙ Γ΄ΛΥΚΕΙΟΥ</a:t>
            </a:r>
            <a:endParaRPr lang="el-GR" sz="36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51520" y="1772816"/>
          <a:ext cx="8445624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r>
              <a:rPr lang="el-GR" sz="4000" dirty="0" smtClean="0"/>
              <a:t>ΞΕΝΩΝ ΓΛΩΣΣΩΝ ΚΑΙ ΕΥΡΩΠΑΙΚΩΝ ΣΠΟΥΔΩΝ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204864"/>
            <a:ext cx="8892480" cy="4653136"/>
          </a:xfrm>
        </p:spPr>
        <p:txBody>
          <a:bodyPr>
            <a:normAutofit fontScale="85000" lnSpcReduction="20000"/>
          </a:bodyPr>
          <a:lstStyle/>
          <a:p>
            <a:endParaRPr lang="el-GR" dirty="0" smtClean="0">
              <a:latin typeface="+mj-lt"/>
            </a:endParaRPr>
          </a:p>
          <a:p>
            <a:r>
              <a:rPr lang="el-GR" dirty="0" smtClean="0">
                <a:latin typeface="+mj-lt"/>
              </a:rPr>
              <a:t>ΑΓΓΛΙΚΩΝ ΣΠΟΥΔΩΝ ( </a:t>
            </a:r>
            <a:r>
              <a:rPr lang="el-GR" b="1" dirty="0" smtClean="0">
                <a:latin typeface="+mj-lt"/>
              </a:rPr>
              <a:t>ΥΠΟΧΡ. ΑΓΓΛΙΚΑ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ΙΤΑΛΙΚΗΣ ΓΛΩΣΣΑΣ ΚΑΙ ΦΙΛΟΛΟΓΙΑΣ (</a:t>
            </a:r>
            <a:r>
              <a:rPr lang="el-GR" b="1" dirty="0" smtClean="0">
                <a:latin typeface="+mj-lt"/>
              </a:rPr>
              <a:t>ΥΠΟΧΡ. ΙΤΑΛΙΚΑ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ΓΑΛΛΙΚΩΝ ΚΑΙ ΕΥΡΩΠΑΙΚΩΝ ΣΠΟΥΔΩΝ (</a:t>
            </a:r>
            <a:r>
              <a:rPr lang="el-GR" b="1" dirty="0" smtClean="0">
                <a:latin typeface="+mj-lt"/>
              </a:rPr>
              <a:t>ΥΠΟΧΡ. ΓΑΛΛΙΚΑ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ΔΗΜΟΣΙΟΓΡΑΦΙΑΣ</a:t>
            </a:r>
          </a:p>
          <a:p>
            <a:r>
              <a:rPr lang="el-GR" dirty="0" smtClean="0">
                <a:latin typeface="+mj-lt"/>
              </a:rPr>
              <a:t>ΞΕΝΩΝ ΓΛΩΣΣΩΝ, ΜΕΤΑΦΡΑΣΗΣ ΚΑΙ ΔΙΕΡΜΗΝΕΙΑΣ ( </a:t>
            </a:r>
            <a:r>
              <a:rPr lang="el-GR" b="1" dirty="0" smtClean="0">
                <a:latin typeface="+mj-lt"/>
              </a:rPr>
              <a:t>ΕΠΙΛ. ΓΑΛΛΙΚΑ Ή ΑΓΓΛΙΚΑ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ΔΙΟΙΚΗΣΗΣ ΕΠΙΧΕΙΡΗΣΕΩΝ (</a:t>
            </a:r>
            <a:r>
              <a:rPr lang="el-GR" b="1" dirty="0" smtClean="0">
                <a:latin typeface="+mj-lt"/>
              </a:rPr>
              <a:t>ΠΑΝ.ΔΥΤ ΑΤΤΙΚΗΣ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ΛΟΓΙΣΤΙΚΗΣ ΚΑΙ ΧΡΗΜΑΤΟΟΙΚΟΝΟΜΙΚΗΣ ( </a:t>
            </a:r>
            <a:r>
              <a:rPr lang="el-GR" b="1" dirty="0" smtClean="0">
                <a:latin typeface="+mj-lt"/>
              </a:rPr>
              <a:t>ΠΑΝ. ΔΥΤ. ΑΤΤΙΚΗΣ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ΘΕΑΤΡΙΚΩΝ ΣΠΟΥΔΩΝ</a:t>
            </a:r>
          </a:p>
          <a:p>
            <a:r>
              <a:rPr lang="el-GR" dirty="0" smtClean="0">
                <a:latin typeface="+mj-lt"/>
              </a:rPr>
              <a:t>ΣΧΟΛΗ ΤΟΥΡΙΣΤΙΚΗΣ ΕΚΠΑΙΔΕΥΣΗΣ</a:t>
            </a:r>
          </a:p>
          <a:p>
            <a:r>
              <a:rPr lang="el-GR" dirty="0" smtClean="0">
                <a:latin typeface="+mj-lt"/>
              </a:rPr>
              <a:t>ΔΙΟΙΚΗΣΗΣ ΞΕΝΟΔΟΧΙΩΝ ΚΑΙ ΤΟΥΡΙΣΜΟΥ (</a:t>
            </a:r>
            <a:r>
              <a:rPr lang="el-GR" b="1" dirty="0" smtClean="0">
                <a:latin typeface="+mj-lt"/>
              </a:rPr>
              <a:t>+ΜΑΘΗΜΑΤΙΚΑ Κ.Κ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ΕΣΩΤΕΡΙΚΗΣ ΑΡΧΙΤΕΚΤΟΝΙΚΗΣ (</a:t>
            </a:r>
            <a:r>
              <a:rPr lang="el-GR" b="1" dirty="0" smtClean="0">
                <a:latin typeface="+mj-lt"/>
              </a:rPr>
              <a:t>+ΜΑΘΗΜΑΤΙΚΑ Κ.Κ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ΜΟΥΣΙΚΗΣ ΤΕΧΝΟΛΟΓΙΑΣ ΚΑΙ ΑΚΟΥΣΤΙΚΗΣ (</a:t>
            </a:r>
            <a:r>
              <a:rPr lang="el-GR" b="1" dirty="0" smtClean="0">
                <a:latin typeface="+mj-lt"/>
              </a:rPr>
              <a:t>+ΜΑΘΗΜΑΤΙΚΑ Κ.Κ</a:t>
            </a:r>
            <a:r>
              <a:rPr lang="el-GR" dirty="0" smtClean="0">
                <a:latin typeface="+mj-lt"/>
              </a:rPr>
              <a:t>)</a:t>
            </a:r>
            <a:endParaRPr lang="el-GR" dirty="0">
              <a:latin typeface="+mj-lt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1268760"/>
            <a:ext cx="8748464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ΙΣΤΟΡΙΑ-ΑΓΓΛΙΚΑ -ΛΑΤΙΝΙΚΑ</a:t>
            </a:r>
            <a:r>
              <a:rPr lang="el-GR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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ΙΤΑΛΙΚΑ </a:t>
            </a:r>
            <a:r>
              <a:rPr lang="el-GR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ή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ΓΑΛΛΙΚΑ =4 μαθήματα </a:t>
            </a:r>
            <a:endParaRPr lang="el-GR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el-GR" sz="4000" dirty="0" smtClean="0"/>
              <a:t>ΞΕΝΩΝ ΓΛΩΣΣΩΝ ΚΑΙ ΕΥΡΩΠΑΙΚΩΝ ΣΠΟΥΔΩΝ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509120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+mj-lt"/>
              </a:rPr>
              <a:t>ΔΗΜΟΣΙΟΓΡΑΦΙΑ</a:t>
            </a:r>
          </a:p>
          <a:p>
            <a:r>
              <a:rPr lang="el-GR" sz="2800" dirty="0" smtClean="0">
                <a:latin typeface="+mj-lt"/>
              </a:rPr>
              <a:t>ΚΟΙΝΩΝΙΟΛΟΓΙΑ</a:t>
            </a:r>
          </a:p>
          <a:p>
            <a:r>
              <a:rPr lang="el-GR" sz="2800" dirty="0" smtClean="0">
                <a:latin typeface="+mj-lt"/>
              </a:rPr>
              <a:t>ΠΟΛΙΤΙΚΩΝ ΕΠΙΣΤΗΜΩΝ</a:t>
            </a:r>
          </a:p>
          <a:p>
            <a:r>
              <a:rPr lang="el-GR" sz="2800" dirty="0" smtClean="0">
                <a:latin typeface="+mj-lt"/>
              </a:rPr>
              <a:t>ΤΟΥΡΚΙΚΩΝ ΣΠΟΥΔΩΝ</a:t>
            </a:r>
          </a:p>
          <a:p>
            <a:r>
              <a:rPr lang="el-GR" sz="2800" dirty="0" smtClean="0">
                <a:latin typeface="+mj-lt"/>
              </a:rPr>
              <a:t>ΨΥΧΟΛΟΓΙΑ (</a:t>
            </a:r>
            <a:r>
              <a:rPr lang="el-GR" sz="2800" b="1" dirty="0" smtClean="0">
                <a:latin typeface="+mj-lt"/>
              </a:rPr>
              <a:t>+ ΜΑΘΗΜΑΤΙΚΑ Κ.Κ</a:t>
            </a:r>
            <a:r>
              <a:rPr lang="el-GR" sz="2800" dirty="0" smtClean="0">
                <a:latin typeface="+mj-lt"/>
              </a:rPr>
              <a:t>)</a:t>
            </a:r>
          </a:p>
          <a:p>
            <a:r>
              <a:rPr lang="el-GR" sz="2800" dirty="0" smtClean="0">
                <a:latin typeface="+mj-lt"/>
              </a:rPr>
              <a:t>ΠΑΙΔΑΓΩΓΙΚΑ (</a:t>
            </a:r>
            <a:r>
              <a:rPr lang="el-GR" sz="2800" b="1" dirty="0" smtClean="0">
                <a:latin typeface="+mj-lt"/>
              </a:rPr>
              <a:t>+ ΜΑΘΗΜΑΤΙΚΑ Κ.Κ</a:t>
            </a:r>
            <a:r>
              <a:rPr lang="el-GR" sz="2800" dirty="0" smtClean="0">
                <a:latin typeface="+mj-lt"/>
              </a:rPr>
              <a:t>)</a:t>
            </a:r>
          </a:p>
          <a:p>
            <a:r>
              <a:rPr lang="el-GR" sz="2800" dirty="0" smtClean="0">
                <a:latin typeface="+mj-lt"/>
              </a:rPr>
              <a:t>ΛΟΓΟΘΕΡΑΠΕΙΑ (</a:t>
            </a:r>
            <a:r>
              <a:rPr lang="el-GR" sz="2800" b="1" dirty="0" smtClean="0">
                <a:latin typeface="+mj-lt"/>
              </a:rPr>
              <a:t>+ ΜΑΘΗΜΑΤΙΚΑ Κ.Κ</a:t>
            </a:r>
            <a:r>
              <a:rPr lang="el-GR" sz="2800" dirty="0" smtClean="0">
                <a:latin typeface="+mj-lt"/>
              </a:rPr>
              <a:t>)</a:t>
            </a:r>
          </a:p>
          <a:p>
            <a:r>
              <a:rPr lang="el-GR" sz="2800" dirty="0" smtClean="0">
                <a:latin typeface="+mj-lt"/>
              </a:rPr>
              <a:t>ΦΥΣΙΚΟΘΕΡΑΠΕΙΑ (</a:t>
            </a:r>
            <a:r>
              <a:rPr lang="el-GR" sz="2800" b="1" dirty="0" smtClean="0">
                <a:latin typeface="+mj-lt"/>
              </a:rPr>
              <a:t>ΠΑΝ.ΔΥΤ. ΑΤΤΙΚΗΣ</a:t>
            </a:r>
            <a:r>
              <a:rPr lang="el-GR" sz="2800" dirty="0" smtClean="0">
                <a:latin typeface="+mj-lt"/>
              </a:rPr>
              <a:t>)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1268760"/>
            <a:ext cx="9144000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ΙΣΤΟΡΙΑ-ΛΑΤΙΝΙΚΑ-ΑΓΓΛΙΚΑ-ΟΙΚΟΝΟΜΙΚΑ= 4 μαθήματα</a:t>
            </a:r>
            <a:endParaRPr lang="el-GR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72008"/>
            <a:ext cx="8686800" cy="1844824"/>
          </a:xfrm>
        </p:spPr>
        <p:txBody>
          <a:bodyPr>
            <a:noAutofit/>
          </a:bodyPr>
          <a:lstStyle/>
          <a:p>
            <a:r>
              <a:rPr lang="el-GR" sz="4000" dirty="0" smtClean="0"/>
              <a:t>ΚΑΤΕΥΘΥΝΣΗ, ΥΠΟΧΡΕΩΤΙΚΑ ΚΑΙ ΕΠΙΛΕΓΟΜΕΝΑ ΜΑΘΗΜΑΤΑ Β΄ΚΑΙ Γ΄ΛΥΚΕΙΟΥ</a:t>
            </a:r>
            <a:endParaRPr lang="el-GR" sz="40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latin typeface="+mj-lt"/>
              </a:rPr>
              <a:t>ΟΙ ΜΑΘΗΤΕΣ ΤΗΣ Α΄ΛΥΚΕΙΟΥ, ΚΑΛΟΥΝΤΑΙ ΝΑ ΕΠΙΛΕΞΟΥΝ </a:t>
            </a:r>
            <a:r>
              <a:rPr lang="el-GR" sz="4400" u="sng" dirty="0" smtClean="0">
                <a:solidFill>
                  <a:srgbClr val="FFFF00"/>
                </a:solidFill>
                <a:latin typeface="+mj-lt"/>
              </a:rPr>
              <a:t>1 ΑΠΟ ΤΙΣ 6 ΚΑΤΕΥΘΥΝΣΕΙΣ </a:t>
            </a:r>
            <a:r>
              <a:rPr lang="el-GR" sz="4400" dirty="0" smtClean="0">
                <a:latin typeface="+mj-lt"/>
              </a:rPr>
              <a:t>ΓΙΑ ΤΗΝ Β΄ ΚΑΙ ΤΗ Γ΄ΛΥΚΕΙΟΥ ΜΕΧΡΙ ΤΙΣ </a:t>
            </a:r>
            <a:r>
              <a:rPr lang="el-GR" sz="4400" dirty="0" smtClean="0">
                <a:solidFill>
                  <a:srgbClr val="FFFF00"/>
                </a:solidFill>
                <a:latin typeface="+mj-lt"/>
              </a:rPr>
              <a:t>28 ΦΕΒΡΟΥΑΡΙΟΥ 2020.</a:t>
            </a: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80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96752"/>
          </a:xfrm>
        </p:spPr>
        <p:txBody>
          <a:bodyPr>
            <a:normAutofit/>
          </a:bodyPr>
          <a:lstStyle/>
          <a:p>
            <a:r>
              <a:rPr lang="el-GR" sz="6600" dirty="0" smtClean="0"/>
              <a:t>ΘΕΤΙΚΩΝ ΕΠΙΣΤΗΜΩΝ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581128"/>
          </a:xfrm>
        </p:spPr>
        <p:txBody>
          <a:bodyPr>
            <a:normAutofit fontScale="92500"/>
          </a:bodyPr>
          <a:lstStyle/>
          <a:p>
            <a:r>
              <a:rPr lang="el-GR" dirty="0" smtClean="0">
                <a:latin typeface="+mj-lt"/>
              </a:rPr>
              <a:t>ΨΥΧΟΛΟΓΙΑ ,ΛΟΓΟΘΕΡΑΠΕΙΑ,ΠΑΙΔΑΓΩΓΙΚΑ (</a:t>
            </a:r>
            <a:r>
              <a:rPr lang="el-GR" b="1" dirty="0" smtClean="0">
                <a:latin typeface="+mj-lt"/>
              </a:rPr>
              <a:t>ΕΠΙΛ. ΑΓΓΛΙΚΑ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ΕΡΓΟΘΕΡΑΠΕΙΑ, ΦΥΣΙΚΟΘΕΡΑΠΕΙΑ,ΝΟΣΗΛΕΥΤΙΚΗ (</a:t>
            </a:r>
            <a:r>
              <a:rPr lang="el-GR" b="1" dirty="0" smtClean="0">
                <a:latin typeface="+mj-lt"/>
              </a:rPr>
              <a:t>ΠΑΝ.ΔΥΤ. ΑΤΤΙΚΗΣ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ΧΗΜΕΙΑ</a:t>
            </a:r>
          </a:p>
          <a:p>
            <a:r>
              <a:rPr lang="el-GR" dirty="0" smtClean="0">
                <a:latin typeface="+mj-lt"/>
              </a:rPr>
              <a:t> ΠΟΛΥΤΕΧΝΙΚΕΣ ΣΧΟΛΕΣ </a:t>
            </a:r>
          </a:p>
          <a:p>
            <a:r>
              <a:rPr lang="el-GR" dirty="0" smtClean="0">
                <a:latin typeface="+mj-lt"/>
              </a:rPr>
              <a:t>ΜΑΘΗΜΑΤΙΚΩΝ</a:t>
            </a:r>
          </a:p>
          <a:p>
            <a:r>
              <a:rPr lang="el-GR" dirty="0" smtClean="0">
                <a:latin typeface="+mj-lt"/>
              </a:rPr>
              <a:t>ΣΤΑΤΙΣΤΙΚΗ</a:t>
            </a:r>
          </a:p>
          <a:p>
            <a:r>
              <a:rPr lang="el-GR" dirty="0" smtClean="0">
                <a:latin typeface="+mj-lt"/>
              </a:rPr>
              <a:t> ΦΥΣΙΚΗ</a:t>
            </a:r>
          </a:p>
          <a:p>
            <a:r>
              <a:rPr lang="el-GR" dirty="0" smtClean="0">
                <a:latin typeface="+mj-lt"/>
              </a:rPr>
              <a:t>ΣΤΡΑΤΙΩΤΙΚΕΣ ΣΧΟΛΕΣ</a:t>
            </a:r>
          </a:p>
          <a:p>
            <a:r>
              <a:rPr lang="el-GR" dirty="0" smtClean="0">
                <a:latin typeface="+mj-lt"/>
              </a:rPr>
              <a:t>ΔΙΑΙΤΟΛΟΓΙΑ ΚΑΙ ΔΙΑΤΡΟΦΟΛΟΓΙΑ</a:t>
            </a:r>
          </a:p>
          <a:p>
            <a:r>
              <a:rPr lang="el-GR" dirty="0" smtClean="0">
                <a:latin typeface="+mj-lt"/>
              </a:rPr>
              <a:t>ΟΙΚΟΝΟΜΙΚΕΣ ΣΧΟΛΕΣ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1196752"/>
            <a:ext cx="914400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ΜΑΘΗΜΑΤΙΚΑ- ΦΥΣΙΚΗ-ΧΗΜΕΙΑ</a:t>
            </a: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 ή/και</a:t>
            </a: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ΑΓΓΛΙΚΑ</a:t>
            </a: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ή/και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ΓΑΛΛΙΚΑ </a:t>
            </a: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ή/και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ΙΤΑΛΙΚΑ = 4 μαθήματα</a:t>
            </a:r>
            <a:endParaRPr lang="el-GR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l-GR" sz="6600" dirty="0" smtClean="0"/>
              <a:t>ΘΕΤΙΚΩΝ ΕΠΙΣΤΗΜΩΝ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436510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latin typeface="+mj-lt"/>
              </a:rPr>
              <a:t>ΙΑΤΡΙΚΗ ΣΧΟΛΗ ( </a:t>
            </a:r>
            <a:r>
              <a:rPr lang="el-GR" b="1" dirty="0" smtClean="0">
                <a:latin typeface="+mj-lt"/>
              </a:rPr>
              <a:t>ΥΠΟΧΡ. ΒΙΟΛΟΓΙΑ + ΧΗΜΕΙΑ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ΟΔΟΝΤΙΑΤΡΙΚΗ (</a:t>
            </a:r>
            <a:r>
              <a:rPr lang="el-GR" b="1" dirty="0" smtClean="0">
                <a:latin typeface="+mj-lt"/>
              </a:rPr>
              <a:t>ΥΠΟΧΡ. ΒΙΟΛΟΓΙΑ + ΧΗΜΕΙΑ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ΚΤΗΝΙΑΤΡΙΚΗ (</a:t>
            </a:r>
            <a:r>
              <a:rPr lang="el-GR" b="1" dirty="0" smtClean="0">
                <a:latin typeface="+mj-lt"/>
              </a:rPr>
              <a:t>ΥΠΟΧΡ. ΒΙΟΛΟΓΙΑ + ΧΗΜΕΙΑ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ΦΑΡΜΑΚΕΥΤΙΚΗ (</a:t>
            </a:r>
            <a:r>
              <a:rPr lang="el-GR" b="1" dirty="0" smtClean="0">
                <a:latin typeface="+mj-lt"/>
              </a:rPr>
              <a:t>ΥΠΟΧΡ. ΒΙΟΛΟΓΙΑ + ΧΗΜΕΙΑ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ΒΙΟΛΟΓΙΑ (</a:t>
            </a:r>
            <a:r>
              <a:rPr lang="el-GR" b="1" dirty="0" smtClean="0">
                <a:latin typeface="+mj-lt"/>
              </a:rPr>
              <a:t>ΥΠΟΧΡ. ΒΙΟΛΟΓΙΑ 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ΠΛΗΡΟΦΟΡΙΚΗ (</a:t>
            </a:r>
            <a:r>
              <a:rPr lang="el-GR" b="1" dirty="0" smtClean="0">
                <a:latin typeface="+mj-lt"/>
              </a:rPr>
              <a:t>ΥΠΟΧΡ. ΠΛΗΡΟΦΟΡΙΚΗ ΚΑΙ ΦΥΣΙΚΗ ΓΙΑ Π.Κ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ΑΡΧΙΤΕΚΤΟΝΙΚΗ (</a:t>
            </a:r>
            <a:r>
              <a:rPr lang="el-GR" b="1" dirty="0" smtClean="0">
                <a:latin typeface="+mj-lt"/>
              </a:rPr>
              <a:t>ΕΠΙΛ. ΣΧΕΔΙΟ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ΟΙΚΟΝΟΜΙΚΕΣ ΣΧΟΛΕΣ</a:t>
            </a:r>
          </a:p>
          <a:p>
            <a:r>
              <a:rPr lang="el-GR" dirty="0" smtClean="0">
                <a:latin typeface="+mj-lt"/>
              </a:rPr>
              <a:t>ΠΟΛΥΤΕΧΝΙΚΕΣ ΣΧΟΛΕΣ</a:t>
            </a:r>
          </a:p>
          <a:p>
            <a:r>
              <a:rPr lang="el-GR" dirty="0" smtClean="0">
                <a:latin typeface="+mj-lt"/>
              </a:rPr>
              <a:t>ΣΤΡΑΤΙΩΤΙΚΕΣ ΣΧΟΛΕΣ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1268760"/>
            <a:ext cx="914400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ΜΑΘΗΜΑΤΙΚΑ-ΦΥΣΙΚΗ </a:t>
            </a: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 ή/και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ΧΗΜΕΙΑ </a:t>
            </a: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ή/και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ΒΙΟΛΟΓΙΑ </a:t>
            </a: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ή/και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ΠΛΗΡΟΦΟΡΙΚΗ </a:t>
            </a: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ή/και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ΣΧΕΔΙΟ= 4 μαθήματα</a:t>
            </a:r>
            <a:endParaRPr lang="el-GR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72008"/>
            <a:ext cx="8686800" cy="1700808"/>
          </a:xfrm>
        </p:spPr>
        <p:txBody>
          <a:bodyPr>
            <a:noAutofit/>
          </a:bodyPr>
          <a:lstStyle/>
          <a:p>
            <a:r>
              <a:rPr lang="el-GR" sz="4000" dirty="0" smtClean="0"/>
              <a:t>ΚΑΤΕΥΘΥΝΣΗ, ΥΠΟΧΡΕΩΤΙΚΑ ΚΑΙ ΕΠΙΛΕΓΟΜΕΝΑ ΜΑΘΗΜΑΤΑ Β΄ΚΑΙ Γ΄ΛΥΚΕΙΟΥ</a:t>
            </a:r>
            <a:endParaRPr lang="el-GR" sz="40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412875"/>
          <a:ext cx="9144000" cy="4248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323528" y="5445224"/>
            <a:ext cx="82809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+mj-lt"/>
              </a:rPr>
              <a:t>***ΕΜΠΟΡΙΚΑ –ΜΑΡΚΕΤΙΝΓΚ </a:t>
            </a:r>
            <a:r>
              <a:rPr lang="el-GR" sz="2800" b="1" dirty="0" smtClean="0">
                <a:latin typeface="+mj-lt"/>
                <a:sym typeface="Wingdings" pitchFamily="2" charset="2"/>
              </a:rPr>
              <a:t> ΜΟΝΟ ΓΙΑ ΣΚΟΠΟΥΣ ΑΠΟΛΥΣΗΣ!</a:t>
            </a:r>
            <a:endParaRPr lang="el-GR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l-GR" sz="5400" dirty="0" smtClean="0"/>
              <a:t>ΟΙΚΟΝΟΜΙΚΩΝ ΕΠΙΣΤΗΜΩΝ</a:t>
            </a:r>
            <a:endParaRPr lang="el-GR" sz="5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581128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 smtClean="0">
                <a:latin typeface="+mj-lt"/>
              </a:rPr>
              <a:t>ΟΙΚΟΝΟΜΙΚΕΣ ΣΧΟΛΕΣ</a:t>
            </a:r>
          </a:p>
          <a:p>
            <a:r>
              <a:rPr lang="el-GR" sz="2400" dirty="0" smtClean="0">
                <a:latin typeface="+mj-lt"/>
              </a:rPr>
              <a:t>ΛΟΓΙΣΤΙΚΗ ΚΑΙ ΧΡΗΜΑΤΟΟΙΚΟΝΟΜΙΚΗ</a:t>
            </a:r>
          </a:p>
          <a:p>
            <a:r>
              <a:rPr lang="el-GR" sz="2400" dirty="0" smtClean="0">
                <a:latin typeface="+mj-lt"/>
              </a:rPr>
              <a:t>ΔΙΟΙΚΗΣΗ ΕΠΙΧΕΙΡΗΣΕΩΝ</a:t>
            </a:r>
          </a:p>
          <a:p>
            <a:r>
              <a:rPr lang="el-GR" sz="2400" dirty="0" smtClean="0">
                <a:latin typeface="+mj-lt"/>
              </a:rPr>
              <a:t>ΔΙΟΙΚΗΣΗΣ ΞΕΝΟΔΟΧΕΙΩΝ ΚΑΙ ΤΟΥΡΙΣΜΟΥ</a:t>
            </a:r>
          </a:p>
          <a:p>
            <a:r>
              <a:rPr lang="el-GR" sz="2400" dirty="0" smtClean="0">
                <a:latin typeface="+mj-lt"/>
              </a:rPr>
              <a:t>ΝΑΥΤΙΛΙΑΚΑ</a:t>
            </a:r>
          </a:p>
          <a:p>
            <a:r>
              <a:rPr lang="el-GR" sz="2400" dirty="0" smtClean="0">
                <a:latin typeface="+mj-lt"/>
              </a:rPr>
              <a:t>ΣΤΑΤΙΣΤΙΚΗΣ</a:t>
            </a:r>
          </a:p>
          <a:p>
            <a:r>
              <a:rPr lang="el-GR" sz="2400" dirty="0" smtClean="0">
                <a:latin typeface="+mj-lt"/>
              </a:rPr>
              <a:t>ΨΥΧΟΛΟΓΙΑ , ΠΑΙΔΑΓΩΓΙΚΑ, ΛΟΓΟΘΕΡΑΠΕΙΑ( </a:t>
            </a:r>
            <a:r>
              <a:rPr lang="el-GR" sz="2400" b="1" dirty="0" smtClean="0">
                <a:latin typeface="+mj-lt"/>
              </a:rPr>
              <a:t>ΕΠΙΛ. ΑΓΓΛΙΚΑ ή ΠΛΗΡΟΦΟΡΙΚΗ</a:t>
            </a:r>
            <a:r>
              <a:rPr lang="el-GR" sz="2400" dirty="0" smtClean="0">
                <a:latin typeface="+mj-lt"/>
              </a:rPr>
              <a:t>)</a:t>
            </a:r>
          </a:p>
          <a:p>
            <a:r>
              <a:rPr lang="el-GR" sz="2400" dirty="0" smtClean="0">
                <a:latin typeface="+mj-lt"/>
              </a:rPr>
              <a:t>ΣΧΟΛΕΣ ΥΠΑΞΙΩΜΑΤΙΚΩΝ (</a:t>
            </a:r>
            <a:r>
              <a:rPr lang="el-GR" sz="2400" b="1" dirty="0" smtClean="0">
                <a:latin typeface="+mj-lt"/>
              </a:rPr>
              <a:t>ΕΠΙΛ. ΑΓΓΛΙΚΑ ή ΠΛΗΡΟΦΟΡΙΚΗ</a:t>
            </a:r>
            <a:r>
              <a:rPr lang="el-GR" sz="2400" dirty="0" smtClean="0">
                <a:latin typeface="+mj-lt"/>
              </a:rPr>
              <a:t>)</a:t>
            </a:r>
          </a:p>
          <a:p>
            <a:r>
              <a:rPr lang="el-GR" sz="2400" dirty="0" smtClean="0">
                <a:latin typeface="+mj-lt"/>
              </a:rPr>
              <a:t>ΠΛΗΡΟΦΟΡΙΚΗ ( </a:t>
            </a:r>
            <a:r>
              <a:rPr lang="el-GR" sz="2400" b="1" dirty="0" smtClean="0">
                <a:latin typeface="+mj-lt"/>
              </a:rPr>
              <a:t>ΥΠΟΧΡ. ΠΛΗΡΟΦΟΡΙΚΗ ΜΟΝΟ ΓΙΑ ΑΑΕΙ ΕΛΛΑΔΑΣ</a:t>
            </a:r>
            <a:r>
              <a:rPr lang="el-GR" sz="2400" dirty="0" smtClean="0">
                <a:latin typeface="+mj-lt"/>
              </a:rPr>
              <a:t>)</a:t>
            </a:r>
          </a:p>
          <a:p>
            <a:r>
              <a:rPr lang="el-GR" sz="2400" dirty="0" smtClean="0">
                <a:latin typeface="+mj-lt"/>
              </a:rPr>
              <a:t>ΚΙΝΗΜΑΤΟΓΡΑΦΟ</a:t>
            </a:r>
          </a:p>
          <a:p>
            <a:r>
              <a:rPr lang="el-GR" sz="2400" dirty="0" smtClean="0">
                <a:latin typeface="+mj-lt"/>
              </a:rPr>
              <a:t>ΦΩΤΟΓΡΑΦΙΑ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980728"/>
            <a:ext cx="9144000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latin typeface="+mj-lt"/>
              </a:rPr>
              <a:t>ΜΑΘΗΜΑΤΙΚΑ-ΛΟΓΙΣΤΙΚΗ-ΟΙΚΟΝΟΜΙΚΑ</a:t>
            </a:r>
            <a:r>
              <a:rPr lang="el-GR" sz="2400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  <a:sym typeface="Wingdings" pitchFamily="2" charset="2"/>
              </a:rPr>
              <a:t> </a:t>
            </a:r>
            <a:r>
              <a:rPr lang="el-GR" sz="2400" b="1" dirty="0" smtClean="0">
                <a:latin typeface="+mj-lt"/>
                <a:sym typeface="Wingdings" pitchFamily="2" charset="2"/>
              </a:rPr>
              <a:t>ή/και </a:t>
            </a:r>
            <a:r>
              <a:rPr lang="el-GR" sz="2400" dirty="0" smtClean="0">
                <a:latin typeface="+mj-lt"/>
                <a:sym typeface="Wingdings" pitchFamily="2" charset="2"/>
              </a:rPr>
              <a:t>ΑΓΓΛΙΚΑ </a:t>
            </a:r>
            <a:r>
              <a:rPr lang="el-GR" sz="2400" b="1" dirty="0" smtClean="0">
                <a:latin typeface="+mj-lt"/>
                <a:sym typeface="Wingdings" pitchFamily="2" charset="2"/>
              </a:rPr>
              <a:t>ή/και</a:t>
            </a:r>
            <a:r>
              <a:rPr lang="el-GR" sz="2400" dirty="0" smtClean="0">
                <a:latin typeface="+mj-lt"/>
                <a:sym typeface="Wingdings" pitchFamily="2" charset="2"/>
              </a:rPr>
              <a:t> ΓΑΛΛΙΚΑ </a:t>
            </a:r>
            <a:r>
              <a:rPr lang="el-GR" sz="2400" b="1" dirty="0" smtClean="0">
                <a:latin typeface="+mj-lt"/>
                <a:sym typeface="Wingdings" pitchFamily="2" charset="2"/>
              </a:rPr>
              <a:t>ή/και</a:t>
            </a:r>
            <a:r>
              <a:rPr lang="el-GR" sz="2400" dirty="0" smtClean="0">
                <a:latin typeface="+mj-lt"/>
                <a:sym typeface="Wingdings" pitchFamily="2" charset="2"/>
              </a:rPr>
              <a:t> ΙΤΑΛΙΚΑ</a:t>
            </a:r>
            <a:r>
              <a:rPr lang="el-GR" sz="2400" b="1" dirty="0" smtClean="0">
                <a:latin typeface="+mj-lt"/>
                <a:sym typeface="Wingdings" pitchFamily="2" charset="2"/>
              </a:rPr>
              <a:t> ή/και </a:t>
            </a:r>
            <a:r>
              <a:rPr lang="el-GR" sz="2400" dirty="0" smtClean="0">
                <a:latin typeface="+mj-lt"/>
                <a:sym typeface="Wingdings" pitchFamily="2" charset="2"/>
              </a:rPr>
              <a:t>ΠΛΗΡΟΦΟΡΙΚΗ= 4 μαθήματα</a:t>
            </a:r>
            <a:endParaRPr lang="el-G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277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ΚΑΤΕΥΘΥΝΣΗ, ΥΠΟΧΡΕΩΤΙΚΑ ΚΑΙ ΕΠΙΛΕΓΟΜΕΝΑ ΜΑΘΗΜΑΤΑ Β΄ΚΑΙ Γ΄ΛΥΚΕΙΟΥ</a:t>
            </a:r>
            <a:endParaRPr lang="el-GR" sz="3600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23528" y="1340768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323528" y="5517232"/>
            <a:ext cx="82809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+mj-lt"/>
              </a:rPr>
              <a:t>***ΕΜΠΟΡΙΚΑ –ΜΑΡΚΕΤΙΝΓΚ </a:t>
            </a:r>
            <a:r>
              <a:rPr lang="el-GR" sz="2800" b="1" dirty="0" smtClean="0">
                <a:latin typeface="+mj-lt"/>
                <a:sym typeface="Wingdings" pitchFamily="2" charset="2"/>
              </a:rPr>
              <a:t> ΜΟΝΟ ΓΙΑ ΣΚΟΠΟΥΣ ΑΠΟΛΥΣΗΣ!</a:t>
            </a:r>
            <a:endParaRPr lang="el-GR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6000" dirty="0" smtClean="0"/>
              <a:t>ΕΜΠΟΡΙΟΥ ΚΑΙ ΥΠΗΡΕΣΙΩΝ</a:t>
            </a:r>
            <a:endParaRPr lang="el-GR" sz="6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50912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latin typeface="+mj-lt"/>
              </a:rPr>
              <a:t>ΦΥΣΙΚΗΣ ΑΓΩΓΗΣ ( </a:t>
            </a:r>
            <a:r>
              <a:rPr lang="el-GR" b="1" dirty="0" smtClean="0">
                <a:latin typeface="+mj-lt"/>
              </a:rPr>
              <a:t>ΥΠΟΧΡ. ΒΙΟΛΟΓΙΑ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ΜΑΓΕΙΡΙΚΕΣ ΤΕΧΝΕΣ</a:t>
            </a:r>
          </a:p>
          <a:p>
            <a:r>
              <a:rPr lang="el-GR" dirty="0" smtClean="0">
                <a:latin typeface="+mj-lt"/>
              </a:rPr>
              <a:t>ΔΙΟΙΚΗΣΗ ΤΟΥΡΙΣΜΟΥ (</a:t>
            </a:r>
            <a:r>
              <a:rPr lang="el-GR" b="1" dirty="0" smtClean="0">
                <a:latin typeface="+mj-lt"/>
              </a:rPr>
              <a:t>ΠΑΝ. ΔΥΤ. ΑΤΤΙΚΗΣ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ΛΟΓΙΣΤΙΚΗΣ ΚΑΙ ΧΡΗΜΑΤΟΟΙΚΟΝΟΜΙΚΗΣ (</a:t>
            </a:r>
            <a:r>
              <a:rPr lang="el-GR" b="1" dirty="0" smtClean="0">
                <a:latin typeface="+mj-lt"/>
              </a:rPr>
              <a:t>ΠΑΝ.ΔΥΤ. ΑΤΤΙΚΗΣ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ΞΕΝΟΔΟΧΕΙΑΚΗ ΚΑΙ ΤΟΥΡΙΣΤΙΚΗ ΔΙΕΥΘΥΝΣΗ</a:t>
            </a:r>
          </a:p>
          <a:p>
            <a:r>
              <a:rPr lang="el-GR" dirty="0" smtClean="0">
                <a:latin typeface="+mj-lt"/>
              </a:rPr>
              <a:t>ΨΥΧΟΛΟΓΙΑ, ΠΑΙΔΑΓΩΓΙΚΑ, ΛΟΓΟΘΕΡΑΠΕΙΑ (</a:t>
            </a:r>
            <a:r>
              <a:rPr lang="el-GR" b="1" dirty="0" smtClean="0">
                <a:latin typeface="+mj-lt"/>
              </a:rPr>
              <a:t>+ΜΑΘΗΜΑΤΙΚΑ Κ.Κ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ΔΗΜΟΣΙΟΓΡΑΦΙΑΣ</a:t>
            </a:r>
          </a:p>
          <a:p>
            <a:r>
              <a:rPr lang="el-GR" dirty="0" smtClean="0">
                <a:latin typeface="+mj-lt"/>
              </a:rPr>
              <a:t>ΔΙΑΙΤΟΛΟΓΙΑΣ ΚΑΙ ΔΙΑΤΡΟΦΟΛΟΓΙΑΣ </a:t>
            </a:r>
            <a:r>
              <a:rPr lang="el-GR" b="1" dirty="0" smtClean="0">
                <a:latin typeface="+mj-lt"/>
              </a:rPr>
              <a:t>(+ΜΑΘΗΜΑΤΙΚΑ Κ.Κ, ΥΠΟΧΡ. ΒΙΟΛΟΓΙΑ, ΕΠΙΛ. ΤΕΧΝΟΛΟΓΙΑ</a:t>
            </a:r>
            <a:r>
              <a:rPr lang="el-GR" dirty="0" smtClean="0">
                <a:latin typeface="+mj-lt"/>
              </a:rPr>
              <a:t>)</a:t>
            </a:r>
            <a:endParaRPr lang="el-GR" dirty="0">
              <a:latin typeface="+mj-lt"/>
            </a:endParaRPr>
          </a:p>
          <a:p>
            <a:r>
              <a:rPr lang="el-GR" dirty="0" smtClean="0">
                <a:latin typeface="+mj-lt"/>
              </a:rPr>
              <a:t>ΒΙΟΙΑΤΡΙΚΩΝ ΕΠΙΣΤΗΜΩΝ </a:t>
            </a:r>
            <a:r>
              <a:rPr lang="el-GR" b="1" dirty="0" smtClean="0">
                <a:latin typeface="+mj-lt"/>
              </a:rPr>
              <a:t>(+ΜΑΘΗΜΑΤΙΚΑ Κ.Κ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ΦΥΣΙΚΟΘΕΡΑΠΕΙΑ (</a:t>
            </a:r>
            <a:r>
              <a:rPr lang="el-GR" b="1" dirty="0" smtClean="0">
                <a:latin typeface="+mj-lt"/>
              </a:rPr>
              <a:t>ΥΠΟΧΡ. ΒΙΟΛΟΓΙΑ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ΣΧΟΛΕΣ ΥΠΑΞΙΩΜΑΤΙΚΩΝ (</a:t>
            </a:r>
            <a:r>
              <a:rPr lang="el-GR" b="1" dirty="0" smtClean="0">
                <a:latin typeface="+mj-lt"/>
              </a:rPr>
              <a:t>+ΜΑΘΗΜΑΤΙΚΑ Κ.Κ</a:t>
            </a:r>
            <a:r>
              <a:rPr lang="el-GR" dirty="0" smtClean="0">
                <a:latin typeface="+mj-lt"/>
              </a:rPr>
              <a:t>)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980728"/>
            <a:ext cx="9144000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+mj-lt"/>
              </a:rPr>
              <a:t>ΟΙΚΟΝΟΜΙΚΑ-ΑΓΓΛΙΚΑ</a:t>
            </a:r>
            <a:r>
              <a:rPr lang="el-GR" sz="2800" dirty="0" smtClean="0">
                <a:latin typeface="+mj-lt"/>
              </a:rPr>
              <a:t> </a:t>
            </a:r>
            <a:r>
              <a:rPr lang="el-GR" sz="2800" dirty="0" smtClean="0">
                <a:latin typeface="+mj-lt"/>
                <a:sym typeface="Wingdings" pitchFamily="2" charset="2"/>
              </a:rPr>
              <a:t> </a:t>
            </a:r>
            <a:r>
              <a:rPr lang="el-GR" sz="2800" b="1" dirty="0" smtClean="0">
                <a:latin typeface="+mj-lt"/>
                <a:sym typeface="Wingdings" pitchFamily="2" charset="2"/>
              </a:rPr>
              <a:t>ή/και</a:t>
            </a:r>
            <a:r>
              <a:rPr lang="el-GR" sz="2800" dirty="0" smtClean="0">
                <a:latin typeface="+mj-lt"/>
                <a:sym typeface="Wingdings" pitchFamily="2" charset="2"/>
              </a:rPr>
              <a:t> ΛΟΓΙΣΤΙΚΗ  </a:t>
            </a:r>
            <a:r>
              <a:rPr lang="el-GR" sz="2800" b="1" dirty="0" smtClean="0">
                <a:latin typeface="+mj-lt"/>
                <a:sym typeface="Wingdings" pitchFamily="2" charset="2"/>
              </a:rPr>
              <a:t>ή/και</a:t>
            </a:r>
            <a:r>
              <a:rPr lang="el-GR" sz="2800" dirty="0" smtClean="0">
                <a:latin typeface="+mj-lt"/>
                <a:sym typeface="Wingdings" pitchFamily="2" charset="2"/>
              </a:rPr>
              <a:t> ΒΙΟΛΟΓΙΑ </a:t>
            </a:r>
            <a:r>
              <a:rPr lang="el-GR" sz="2800" b="1" dirty="0" smtClean="0">
                <a:latin typeface="+mj-lt"/>
                <a:sym typeface="Wingdings" pitchFamily="2" charset="2"/>
              </a:rPr>
              <a:t>ή/και</a:t>
            </a:r>
            <a:r>
              <a:rPr lang="el-GR" sz="2800" dirty="0" smtClean="0">
                <a:latin typeface="+mj-lt"/>
                <a:sym typeface="Wingdings" pitchFamily="2" charset="2"/>
              </a:rPr>
              <a:t> ΤΕΧΝΟΛΟΓΙΑ </a:t>
            </a:r>
            <a:r>
              <a:rPr lang="el-GR" sz="2800" b="1" dirty="0" smtClean="0">
                <a:latin typeface="+mj-lt"/>
                <a:sym typeface="Wingdings" pitchFamily="2" charset="2"/>
              </a:rPr>
              <a:t>ή/και</a:t>
            </a:r>
            <a:r>
              <a:rPr lang="el-GR" sz="2800" dirty="0" smtClean="0">
                <a:latin typeface="+mj-lt"/>
                <a:sym typeface="Wingdings" pitchFamily="2" charset="2"/>
              </a:rPr>
              <a:t> ΙΤΑΛΙΚΑ </a:t>
            </a:r>
            <a:r>
              <a:rPr lang="el-GR" sz="2800" b="1" dirty="0" smtClean="0">
                <a:latin typeface="+mj-lt"/>
                <a:sym typeface="Wingdings" pitchFamily="2" charset="2"/>
              </a:rPr>
              <a:t>ή/και</a:t>
            </a:r>
            <a:r>
              <a:rPr lang="el-GR" sz="2800" dirty="0" smtClean="0">
                <a:latin typeface="+mj-lt"/>
                <a:sym typeface="Wingdings" pitchFamily="2" charset="2"/>
              </a:rPr>
              <a:t> ΓΑΛΛΙΚΑ </a:t>
            </a:r>
            <a:r>
              <a:rPr lang="el-GR" sz="2800" b="1" dirty="0" smtClean="0">
                <a:latin typeface="+mj-lt"/>
                <a:sym typeface="Wingdings" pitchFamily="2" charset="2"/>
              </a:rPr>
              <a:t>ή/και </a:t>
            </a:r>
            <a:r>
              <a:rPr lang="el-GR" sz="2800" dirty="0" smtClean="0">
                <a:latin typeface="+mj-lt"/>
                <a:sym typeface="Wingdings" pitchFamily="2" charset="2"/>
              </a:rPr>
              <a:t>ΕΜΠΟΡΙΚΑ= 4 μαθήματα</a:t>
            </a:r>
            <a:endParaRPr lang="el-GR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2776"/>
          </a:xfrm>
        </p:spPr>
        <p:txBody>
          <a:bodyPr>
            <a:noAutofit/>
          </a:bodyPr>
          <a:lstStyle/>
          <a:p>
            <a:r>
              <a:rPr lang="el-GR" sz="3600" dirty="0" smtClean="0"/>
              <a:t>ΚΑΤΕΥΘΥΝΣΗ, ΥΠΟΧΡΕΩΤΙΚΑ ΚΑΙ ΕΠΙΛΕΓΟΜΕΝΑ ΜΑΘΗΜΑΤΑ Β΄ΚΑΙ Γ΄ΛΥΚΕΙΟΥ</a:t>
            </a:r>
            <a:endParaRPr lang="el-GR" sz="36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836712"/>
          </a:xfrm>
        </p:spPr>
        <p:txBody>
          <a:bodyPr>
            <a:noAutofit/>
          </a:bodyPr>
          <a:lstStyle/>
          <a:p>
            <a:r>
              <a:rPr lang="el-GR" sz="5400" dirty="0" smtClean="0"/>
              <a:t>ΚΑΛΩΝ ΤΕΧΝΩΝ</a:t>
            </a:r>
            <a:endParaRPr lang="el-GR" sz="5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 fontScale="92500" lnSpcReduction="20000"/>
          </a:bodyPr>
          <a:lstStyle/>
          <a:p>
            <a:endParaRPr lang="el-GR" dirty="0" smtClean="0">
              <a:latin typeface="+mj-lt"/>
            </a:endParaRPr>
          </a:p>
          <a:p>
            <a:r>
              <a:rPr lang="el-GR" dirty="0" smtClean="0">
                <a:latin typeface="+mj-lt"/>
              </a:rPr>
              <a:t>ΘΕΑΤΡΙΚΩΝ ΣΠΟΥΔΩΝ</a:t>
            </a:r>
          </a:p>
          <a:p>
            <a:r>
              <a:rPr lang="el-GR" dirty="0" smtClean="0">
                <a:latin typeface="+mj-lt"/>
              </a:rPr>
              <a:t>ΚΙΝΗΜΑΤΟΓΡΑΦΟΥ, ΦΩΤΟΓΡΑΦΙΑ </a:t>
            </a:r>
            <a:r>
              <a:rPr lang="el-GR" b="1" dirty="0" smtClean="0">
                <a:latin typeface="+mj-lt"/>
              </a:rPr>
              <a:t>(+ΜΑΘΗΜΑΤΙΚΑ Κ.Κ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ΔΗΜΟΣΙΟΓΡΑΦΙΑ, ΠΟΛΙΤΙΚΕΣ ΕΠΙΣΤΗΜΕΣ, ΚΟΙΝΩΝΙΟΛΟΓΙΑ ( </a:t>
            </a:r>
            <a:r>
              <a:rPr lang="el-GR" b="1" dirty="0" smtClean="0">
                <a:latin typeface="+mj-lt"/>
              </a:rPr>
              <a:t>ΥΠΟΧΡ. ΑΓΓΛΙΚΑ + ΕΠΙΛ. ΓΑΛΛΙΚΑ ή ΙΤΑΛΙΚΑ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 ΨΥΧΟΛΟΓΙΑ, ΠΑΙΔΑΓΩΓΙΚΑ, ΛΟΓΟΘΕΡΑΠΕΙΑ (</a:t>
            </a:r>
            <a:r>
              <a:rPr lang="el-GR" b="1" dirty="0" smtClean="0">
                <a:latin typeface="+mj-lt"/>
              </a:rPr>
              <a:t> + ΜΑΘΗΜΑΤΙΚΑ Κ.Κ, ΕΠΙΛ. ΑΓΓΛΙΚΑ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ΔΙΟΙΚΗΣΗ ΕΠΙΧΕΙΡΗΣΕΩΝ (</a:t>
            </a:r>
            <a:r>
              <a:rPr lang="el-GR" b="1" dirty="0" smtClean="0">
                <a:latin typeface="+mj-lt"/>
              </a:rPr>
              <a:t>ΠΑΝ.ΔΥΤ ΑΤΤΙΚΗΣ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ΦΥΣΙΚΟΘΕΡΑΠΕΙΑ, ΕΡΓΟΘΕΡΑΠΕΙΑ, ΝΟΣΗΛΕΥΤΙΚΗ (+</a:t>
            </a:r>
            <a:r>
              <a:rPr lang="el-GR" b="1" dirty="0" smtClean="0">
                <a:latin typeface="+mj-lt"/>
              </a:rPr>
              <a:t>ΜΑΘΗΜΑΤΙΚΑ Κ.Κ, ΠΑΝ.ΔΥΤ. ΑΤΤΙΚΗΣ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 ΣΧΟΛΕΣ ΥΠΑΞΙΩΜΑΤΙΚΩΝ ( </a:t>
            </a:r>
            <a:r>
              <a:rPr lang="el-GR" b="1" dirty="0" smtClean="0">
                <a:latin typeface="+mj-lt"/>
              </a:rPr>
              <a:t>+ ΜΑΘΗΜΑΤΙΚΑ Κ.Κ</a:t>
            </a:r>
            <a:r>
              <a:rPr lang="el-GR" dirty="0" smtClean="0">
                <a:latin typeface="+mj-lt"/>
              </a:rPr>
              <a:t>)</a:t>
            </a:r>
          </a:p>
          <a:p>
            <a:r>
              <a:rPr lang="el-GR" dirty="0" smtClean="0">
                <a:latin typeface="+mj-lt"/>
              </a:rPr>
              <a:t>ΜΑΓΕΙΡΙΚΕΣ ΤΕΧΝΕΣ</a:t>
            </a:r>
          </a:p>
          <a:p>
            <a:r>
              <a:rPr lang="el-GR" dirty="0" smtClean="0">
                <a:latin typeface="+mj-lt"/>
              </a:rPr>
              <a:t>ΞΕΝΟΔΟΧΕΙΑΚΑ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836712"/>
            <a:ext cx="9144000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+mj-lt"/>
              </a:rPr>
              <a:t>ΙΣΤΟΡΙΑ-ΘΕΜΑΤΑ ΤΕΧΝΗΣ-ΘΕΑΤΡΟ </a:t>
            </a:r>
            <a:r>
              <a:rPr lang="el-GR" sz="2800" dirty="0" smtClean="0">
                <a:latin typeface="+mj-lt"/>
                <a:sym typeface="Wingdings" pitchFamily="2" charset="2"/>
              </a:rPr>
              <a:t> </a:t>
            </a:r>
            <a:r>
              <a:rPr lang="el-GR" sz="2800" b="1" dirty="0" smtClean="0">
                <a:latin typeface="+mj-lt"/>
                <a:sym typeface="Wingdings" pitchFamily="2" charset="2"/>
              </a:rPr>
              <a:t>ή/και</a:t>
            </a:r>
            <a:r>
              <a:rPr lang="el-GR" sz="2800" dirty="0" smtClean="0">
                <a:latin typeface="+mj-lt"/>
                <a:sym typeface="Wingdings" pitchFamily="2" charset="2"/>
              </a:rPr>
              <a:t> ΣΧΕΔΙΟ </a:t>
            </a:r>
            <a:r>
              <a:rPr lang="el-GR" sz="2800" b="1" dirty="0" smtClean="0">
                <a:latin typeface="+mj-lt"/>
                <a:sym typeface="Wingdings" pitchFamily="2" charset="2"/>
              </a:rPr>
              <a:t>ή/και</a:t>
            </a:r>
            <a:r>
              <a:rPr lang="el-GR" sz="2800" dirty="0" smtClean="0">
                <a:latin typeface="+mj-lt"/>
                <a:sym typeface="Wingdings" pitchFamily="2" charset="2"/>
              </a:rPr>
              <a:t> ΑΓΓΛΙΚΑ </a:t>
            </a:r>
            <a:r>
              <a:rPr lang="el-GR" sz="2800" b="1" dirty="0" smtClean="0">
                <a:latin typeface="+mj-lt"/>
                <a:sym typeface="Wingdings" pitchFamily="2" charset="2"/>
              </a:rPr>
              <a:t>ή/και</a:t>
            </a:r>
            <a:r>
              <a:rPr lang="el-GR" sz="2800" dirty="0" smtClean="0">
                <a:latin typeface="+mj-lt"/>
                <a:sym typeface="Wingdings" pitchFamily="2" charset="2"/>
              </a:rPr>
              <a:t> ΙΤΑΛΙΚΑ </a:t>
            </a:r>
            <a:r>
              <a:rPr lang="el-GR" sz="2800" b="1" dirty="0" smtClean="0">
                <a:latin typeface="+mj-lt"/>
                <a:sym typeface="Wingdings" pitchFamily="2" charset="2"/>
              </a:rPr>
              <a:t>ή/και</a:t>
            </a:r>
            <a:r>
              <a:rPr lang="el-GR" sz="2800" dirty="0" smtClean="0">
                <a:latin typeface="+mj-lt"/>
                <a:sym typeface="Wingdings" pitchFamily="2" charset="2"/>
              </a:rPr>
              <a:t> ΓΑΛΛΙΚΑ= 4 μαθήματα  </a:t>
            </a:r>
            <a:endParaRPr lang="el-GR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008112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ΤΜΗΜΑΤΑ </a:t>
            </a:r>
            <a:r>
              <a:rPr lang="el-GR" sz="4000" dirty="0"/>
              <a:t>ΑΠΟ ΟΛΕΣ ΤΙΣ ΚΑΤΕΥΘΥΝΣΕΙΣ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ΠΑΙΔΑΓΩΓΙΚΑ </a:t>
            </a:r>
          </a:p>
          <a:p>
            <a:r>
              <a:rPr lang="el-GR" dirty="0"/>
              <a:t>ΨΥΧΟΛΟΓΙΑ</a:t>
            </a:r>
          </a:p>
          <a:p>
            <a:r>
              <a:rPr lang="el-GR" dirty="0"/>
              <a:t>ΛΟΓΟΘΕΡΑΠΕΙΑ</a:t>
            </a:r>
          </a:p>
          <a:p>
            <a:r>
              <a:rPr lang="el-GR" dirty="0" smtClean="0"/>
              <a:t>ΠΑΝΕΠΙΣΤΗΜΙΟ ΔΥΤΙΚΗΣ ΑΤΤΙΚΗΣ (</a:t>
            </a:r>
            <a:r>
              <a:rPr lang="el-GR" b="1" dirty="0" smtClean="0"/>
              <a:t>πρώην ΤΕΙ</a:t>
            </a:r>
            <a:r>
              <a:rPr lang="el-GR" dirty="0" smtClean="0"/>
              <a:t>) (φυσικοθεραπεία, </a:t>
            </a:r>
            <a:r>
              <a:rPr lang="el-GR" dirty="0" err="1"/>
              <a:t>εργοθεραπεία</a:t>
            </a:r>
            <a:r>
              <a:rPr lang="el-GR" dirty="0"/>
              <a:t>, οπτική, ακτινολογία, </a:t>
            </a:r>
            <a:r>
              <a:rPr lang="el-GR" dirty="0" smtClean="0"/>
              <a:t>μαιευτική, διακοσμητική, νοσηλευτική)</a:t>
            </a:r>
            <a:endParaRPr lang="el-GR" dirty="0"/>
          </a:p>
          <a:p>
            <a:r>
              <a:rPr lang="el-GR" dirty="0" smtClean="0"/>
              <a:t>ΠΟΛΥΜΕΣΑ ΚΑΙ ΓΡΑΦΙΚΩΝ ΤΕΧΝΩΝ (Τ.Π.Κ)</a:t>
            </a:r>
          </a:p>
          <a:p>
            <a:r>
              <a:rPr lang="el-GR" dirty="0" smtClean="0"/>
              <a:t>ΚΙΝΗΜΑΤΟΓΡΑΦΟΥ</a:t>
            </a:r>
          </a:p>
          <a:p>
            <a:r>
              <a:rPr lang="el-GR" dirty="0" smtClean="0"/>
              <a:t>ΦΩΤΟΓΡΑΦΙΑ ΚΑΙ ΟΠΤΙΚΟΑΚΟΥΣΤΙΚΩΝ ΤΕΧΝΩΝ</a:t>
            </a:r>
            <a:endParaRPr lang="el-GR" dirty="0"/>
          </a:p>
          <a:p>
            <a:r>
              <a:rPr lang="el-GR" dirty="0"/>
              <a:t>ΕΠΙΚΟΙΝΩΝΙΑ ΚΑΙ ΣΠΟΥΔΕΣ ΔΙΑΔΙΚΤΥΟΥ</a:t>
            </a:r>
          </a:p>
          <a:p>
            <a:r>
              <a:rPr lang="el-GR" dirty="0"/>
              <a:t>ΞΕΝΟΔΟΧΕΙΑΚΑ</a:t>
            </a:r>
          </a:p>
          <a:p>
            <a:r>
              <a:rPr lang="el-GR" dirty="0"/>
              <a:t>ΜΑΓΕΙΡΙΚΕΣ ΤΕΧΝΕΣ</a:t>
            </a:r>
          </a:p>
          <a:p>
            <a:r>
              <a:rPr lang="el-GR" dirty="0"/>
              <a:t>ΣΧΟΛΗ ΜΟΝΙΜΩΝ </a:t>
            </a:r>
            <a:r>
              <a:rPr lang="el-GR" dirty="0" smtClean="0"/>
              <a:t>ΥΠΑΞΙΩΜΑΤΙΚΩΝ (τμήμα όπλων, τμήμα σωμάτων)</a:t>
            </a:r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Στρατιωτικές Σχολές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 smtClean="0"/>
              <a:t> Προκαταρτικές Εξετάσεις Υποψηφίων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2800" dirty="0" smtClean="0"/>
              <a:t>Υγειονομική Εξέταση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2800" dirty="0" smtClean="0"/>
              <a:t>Αθλητική Δοκιμασία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2800" dirty="0" smtClean="0"/>
              <a:t>Ψυχοτεχνική Δοκιμασία</a:t>
            </a:r>
          </a:p>
          <a:p>
            <a:pPr marL="0" indent="0">
              <a:buNone/>
            </a:pPr>
            <a:endParaRPr lang="el-GR" sz="3600" dirty="0"/>
          </a:p>
          <a:p>
            <a:pPr marL="0" indent="0">
              <a:buNone/>
            </a:pPr>
            <a:r>
              <a:rPr lang="el-GR" sz="2800" dirty="0" smtClean="0"/>
              <a:t>                          (Απρίλιο-</a:t>
            </a:r>
            <a:r>
              <a:rPr lang="el-GR" sz="2800" dirty="0" err="1" smtClean="0"/>
              <a:t>Μάϊ</a:t>
            </a:r>
            <a:r>
              <a:rPr lang="el-GR" sz="2800" dirty="0" smtClean="0"/>
              <a:t>ο)</a:t>
            </a:r>
          </a:p>
          <a:p>
            <a:pPr marL="0" indent="0">
              <a:buNone/>
            </a:pPr>
            <a:endParaRPr lang="el-GR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93" y="4005064"/>
            <a:ext cx="3600400" cy="273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ΜΑΘΗΜΑΤΑ ΣΤΗ Β΄ΚΑΙ Γ΄ΛΥΚΕΙΟΥ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latin typeface="+mj-lt"/>
              </a:rPr>
              <a:t>Στη Β’ και Γ’ Λυκείου θα έχουν </a:t>
            </a:r>
            <a:r>
              <a:rPr lang="el-GR" sz="3600" b="1" dirty="0">
                <a:latin typeface="+mj-lt"/>
              </a:rPr>
              <a:t>υποχρεωτικά μαθήματα </a:t>
            </a:r>
            <a:r>
              <a:rPr lang="el-GR" sz="3600" dirty="0">
                <a:latin typeface="+mj-lt"/>
              </a:rPr>
              <a:t>και </a:t>
            </a:r>
            <a:r>
              <a:rPr lang="el-GR" sz="3600" b="1" dirty="0" smtClean="0">
                <a:latin typeface="+mj-lt"/>
              </a:rPr>
              <a:t>επιλεγόμενα</a:t>
            </a:r>
          </a:p>
          <a:p>
            <a:r>
              <a:rPr lang="el-GR" sz="3600" dirty="0">
                <a:latin typeface="+mj-lt"/>
              </a:rPr>
              <a:t>Τα επιλεγόμενα πρέπει να είναι σχετικά με τα πτυχία και επαγγέλματα που θέλουν να ακολουθήσουν</a:t>
            </a: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4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r>
              <a:rPr lang="el-GR" dirty="0" smtClean="0"/>
              <a:t>ΣΤΡΑΤΙΩΤΙΚΕΣ ΣΧΟΛΕΣ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76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rgbClr val="FF0000"/>
                </a:solidFill>
              </a:rPr>
              <a:t>Στρατιωτικές Σχολές Αξιωματικών Σωμάτων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Τμήμα Οικονομικό ( </a:t>
            </a:r>
            <a:r>
              <a:rPr lang="el-GR" sz="2800" b="1" i="1" dirty="0" smtClean="0"/>
              <a:t>πρακτικό, οικονομικό</a:t>
            </a:r>
            <a:r>
              <a:rPr lang="el-GR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l-G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Τμήμα Στρατολογικό - Στρατιωτικών Νομικών Συμβούλων (</a:t>
            </a:r>
            <a:r>
              <a:rPr lang="el-GR" sz="2800" b="1" i="1" dirty="0" smtClean="0"/>
              <a:t>κλασσικό</a:t>
            </a:r>
            <a:r>
              <a:rPr lang="el-GR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l-GR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Τμήμα Ψυχολογίας (</a:t>
            </a:r>
            <a:r>
              <a:rPr lang="el-GR" sz="2800" b="1" i="1" dirty="0" smtClean="0"/>
              <a:t>από όλους τους κλάδους + ΜΑΘΗΜΑΤΙΚΑ Κ.Κ.</a:t>
            </a:r>
            <a:r>
              <a:rPr lang="el-GR" sz="2800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l-GR" sz="2800" b="1" dirty="0" smtClean="0"/>
          </a:p>
          <a:p>
            <a:pPr marL="0" indent="0">
              <a:buNone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537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ΣΤΡΑΤΙΩΤΙΚΕΣ ΣΧΟΛΕΣ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000" b="1" dirty="0" smtClean="0">
                <a:solidFill>
                  <a:srgbClr val="FF0000"/>
                </a:solidFill>
              </a:rPr>
              <a:t>Σχολές Αξιωματικών</a:t>
            </a:r>
          </a:p>
          <a:p>
            <a:r>
              <a:rPr lang="el-GR" sz="3000" dirty="0">
                <a:solidFill>
                  <a:srgbClr val="FF0000"/>
                </a:solidFill>
              </a:rPr>
              <a:t> </a:t>
            </a:r>
            <a:r>
              <a:rPr lang="el-GR" sz="3000" dirty="0" smtClean="0"/>
              <a:t>Σχολή Ευελπίδων </a:t>
            </a:r>
            <a:r>
              <a:rPr lang="en-GB" sz="3000" dirty="0" smtClean="0"/>
              <a:t>: </a:t>
            </a:r>
            <a:r>
              <a:rPr lang="el-GR" sz="3000" dirty="0" smtClean="0"/>
              <a:t>Τμήμα Όπλων/Σωμάτων</a:t>
            </a:r>
          </a:p>
          <a:p>
            <a:r>
              <a:rPr lang="el-GR" sz="3000" dirty="0" smtClean="0"/>
              <a:t>Σχολή Ικάρων </a:t>
            </a:r>
            <a:r>
              <a:rPr lang="en-GB" sz="3000" dirty="0" smtClean="0"/>
              <a:t>:</a:t>
            </a:r>
            <a:r>
              <a:rPr lang="el-GR" sz="3000" dirty="0" smtClean="0"/>
              <a:t> Τμήμα Ιπτάμενων </a:t>
            </a:r>
          </a:p>
          <a:p>
            <a:r>
              <a:rPr lang="el-GR" sz="3000" dirty="0" smtClean="0"/>
              <a:t>Ελεγκτών </a:t>
            </a:r>
            <a:r>
              <a:rPr lang="el-GR" sz="3000" dirty="0" err="1" smtClean="0"/>
              <a:t>Αεράμηνας</a:t>
            </a:r>
            <a:endParaRPr lang="el-GR" sz="3000" dirty="0" smtClean="0"/>
          </a:p>
          <a:p>
            <a:r>
              <a:rPr lang="el-GR" sz="3000" dirty="0" smtClean="0"/>
              <a:t>Σχολή Ναυτικών Δοκίμων</a:t>
            </a:r>
          </a:p>
          <a:p>
            <a:pPr marL="0" indent="0">
              <a:buNone/>
            </a:pPr>
            <a:endParaRPr lang="el-GR" sz="3200" dirty="0" smtClean="0"/>
          </a:p>
          <a:p>
            <a:pPr marL="0" indent="0">
              <a:buNone/>
            </a:pPr>
            <a:r>
              <a:rPr lang="el-GR" sz="3200" dirty="0"/>
              <a:t> </a:t>
            </a:r>
            <a:r>
              <a:rPr lang="el-GR" sz="3200" dirty="0" smtClean="0"/>
              <a:t>                           (</a:t>
            </a:r>
            <a:r>
              <a:rPr lang="el-GR" sz="3200" b="1" i="1" dirty="0" smtClean="0"/>
              <a:t>πρακτικό</a:t>
            </a:r>
            <a:r>
              <a:rPr lang="el-GR" sz="3200" dirty="0" smtClean="0"/>
              <a:t>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622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ΣΤΡΑΤΙΩΤΙΚΕΣ ΣΧΟΛΕΣ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Σχολές Αξιωματικών  </a:t>
            </a:r>
          </a:p>
          <a:p>
            <a:r>
              <a:rPr lang="el-GR" dirty="0" smtClean="0"/>
              <a:t>Τμήμα Ιατρικό</a:t>
            </a:r>
          </a:p>
          <a:p>
            <a:r>
              <a:rPr lang="el-GR" dirty="0" smtClean="0"/>
              <a:t>Τμήμα Οδοντιατρικό</a:t>
            </a:r>
          </a:p>
          <a:p>
            <a:r>
              <a:rPr lang="el-GR" dirty="0" smtClean="0"/>
              <a:t>Τμήμα Κτηνιατρικό</a:t>
            </a:r>
          </a:p>
          <a:p>
            <a:r>
              <a:rPr lang="el-GR" dirty="0" smtClean="0"/>
              <a:t>Τμήμα Φαρμακευτικό 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(</a:t>
            </a:r>
            <a:r>
              <a:rPr lang="el-GR" i="1" dirty="0" smtClean="0"/>
              <a:t>πρακτικό)</a:t>
            </a:r>
          </a:p>
        </p:txBody>
      </p:sp>
    </p:spTree>
    <p:extLst>
      <p:ext uri="{BB962C8B-B14F-4D97-AF65-F5344CB8AC3E}">
        <p14:creationId xmlns:p14="http://schemas.microsoft.com/office/powerpoint/2010/main" val="8793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ΣΤΡΑΤΙΩΤΙΚΕΣ ΣΧΟΛΕΣ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Σχολές Μονίμων Υπαξιωματικών</a:t>
            </a:r>
          </a:p>
          <a:p>
            <a:pPr marL="0" indent="0"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Στρατού Ξηράς- Τμήμα Όπλων/ Τμήμα Σωμάτων</a:t>
            </a:r>
          </a:p>
          <a:p>
            <a:r>
              <a:rPr lang="el-GR" dirty="0" smtClean="0"/>
              <a:t>Ναυτικού</a:t>
            </a:r>
          </a:p>
          <a:p>
            <a:r>
              <a:rPr lang="el-GR" dirty="0" smtClean="0"/>
              <a:t>Αεροπορίας 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i="1" dirty="0"/>
              <a:t> </a:t>
            </a:r>
            <a:r>
              <a:rPr lang="el-GR" i="1" dirty="0" smtClean="0"/>
              <a:t>       (</a:t>
            </a:r>
            <a:r>
              <a:rPr lang="el-GR" b="1" i="1" dirty="0" smtClean="0"/>
              <a:t>από όλες τις κατευθύνσεις με </a:t>
            </a:r>
            <a:r>
              <a:rPr lang="el-GR" b="1" i="1" dirty="0" err="1" smtClean="0"/>
              <a:t>υποχρ</a:t>
            </a:r>
            <a:r>
              <a:rPr lang="el-GR" b="1" i="1" dirty="0" smtClean="0"/>
              <a:t>. Μαθηματικά Κ.Κ</a:t>
            </a:r>
            <a:r>
              <a:rPr lang="el-GR" i="1" dirty="0" smtClean="0"/>
              <a:t>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855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/>
          <a:lstStyle/>
          <a:p>
            <a:r>
              <a:rPr lang="el-GR" dirty="0" smtClean="0"/>
              <a:t>ΤΕΦΑΑ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35480"/>
            <a:ext cx="90010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3200" b="1" dirty="0" smtClean="0"/>
              <a:t>Τ</a:t>
            </a:r>
            <a:r>
              <a:rPr lang="el-GR" sz="3200" dirty="0" smtClean="0"/>
              <a:t>μήμα </a:t>
            </a:r>
            <a:r>
              <a:rPr lang="el-GR" sz="3200" b="1" dirty="0" smtClean="0"/>
              <a:t>Ε</a:t>
            </a:r>
            <a:r>
              <a:rPr lang="el-GR" sz="3200" dirty="0" smtClean="0"/>
              <a:t>πιστήμης και </a:t>
            </a:r>
            <a:r>
              <a:rPr lang="el-GR" sz="3200" b="1" dirty="0" smtClean="0"/>
              <a:t>Φ</a:t>
            </a:r>
            <a:r>
              <a:rPr lang="el-GR" sz="3200" dirty="0" smtClean="0"/>
              <a:t>υσικής </a:t>
            </a:r>
            <a:r>
              <a:rPr lang="el-GR" sz="3200" b="1" dirty="0" smtClean="0"/>
              <a:t>Α</a:t>
            </a:r>
            <a:r>
              <a:rPr lang="el-GR" sz="3200" dirty="0" smtClean="0"/>
              <a:t>γωγής και </a:t>
            </a:r>
            <a:r>
              <a:rPr lang="el-GR" sz="3200" b="1" dirty="0" smtClean="0"/>
              <a:t>Α</a:t>
            </a:r>
            <a:r>
              <a:rPr lang="el-GR" sz="3200" dirty="0" smtClean="0"/>
              <a:t>θλητισμού</a:t>
            </a:r>
          </a:p>
          <a:p>
            <a:r>
              <a:rPr lang="el-GR" sz="2800" dirty="0" smtClean="0"/>
              <a:t>Υγειονομικές Εξετάσεις (παθολογικές, οφθαλμολογικές και καρδιολογικές)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Πρακτική Δοκιμασία (3/4)</a:t>
            </a:r>
            <a:endParaRPr lang="el-GR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 Δρόμος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Άλμα εις μήκος  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Σφαιροβολία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Κολύμβηση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306"/>
            <a:ext cx="5400600" cy="144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40768"/>
          </a:xfrm>
        </p:spPr>
        <p:txBody>
          <a:bodyPr>
            <a:normAutofit/>
          </a:bodyPr>
          <a:lstStyle/>
          <a:p>
            <a:r>
              <a:rPr lang="el-GR" sz="4000" dirty="0"/>
              <a:t>ΕΞΕΤΑΖΟΜΕΝΑ ΜΑΘΗΜΑΤΑ ΣΤΗ Β’ ΚΑΙ Γ’ ΛΥΚΕΙΟΥ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 fontScale="92500" lnSpcReduction="20000"/>
          </a:bodyPr>
          <a:lstStyle/>
          <a:p>
            <a:endParaRPr lang="el-GR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+mj-lt"/>
              </a:rPr>
              <a:t> B</a:t>
            </a:r>
            <a:r>
              <a:rPr lang="el-GR" sz="3200" dirty="0">
                <a:latin typeface="+mj-lt"/>
              </a:rPr>
              <a:t>’ ΛΥΚΕΙΟΥ: </a:t>
            </a:r>
            <a:r>
              <a:rPr lang="el-GR" sz="3200" dirty="0" smtClean="0">
                <a:latin typeface="+mj-lt"/>
              </a:rPr>
              <a:t>5 ΜΑΘΗΜΑΤΑ  </a:t>
            </a:r>
            <a:endParaRPr lang="el-GR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+mj-lt"/>
              </a:rPr>
              <a:t> Γ</a:t>
            </a:r>
            <a:r>
              <a:rPr lang="el-GR" sz="3200" dirty="0">
                <a:latin typeface="+mj-lt"/>
              </a:rPr>
              <a:t>’ ΛΥΚΕΙΟΥ: 5 </a:t>
            </a:r>
            <a:r>
              <a:rPr lang="el-GR" sz="3200" dirty="0" smtClean="0">
                <a:latin typeface="+mj-lt"/>
              </a:rPr>
              <a:t> ΜΑΘΗΜΑΤΑ(ΓΙΑ </a:t>
            </a:r>
            <a:r>
              <a:rPr lang="el-GR" sz="3200" dirty="0">
                <a:latin typeface="+mj-lt"/>
              </a:rPr>
              <a:t>ΑΠΟΛΥΤΗΡΙΟ)</a:t>
            </a:r>
          </a:p>
          <a:p>
            <a:pPr marL="0" indent="0">
              <a:buNone/>
            </a:pPr>
            <a:endParaRPr lang="el-GR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3200" dirty="0">
                <a:latin typeface="+mj-lt"/>
              </a:rPr>
              <a:t>ΓΙΑ ΤΑ ΠΑΝΕΠΙΣΤΗΜΙΑ ΚΥΠΡΟΥ ΚΑΙ ΕΛΛΑΔΑΣ ΟΙ ΑΠΑΙΤΟΥΜΕΝΕΣ ΕΞΕΤΑΣΕΙΣ ΕΊΝΑΙ ΤΟΥΛΑΧΙΣΤΟΝ </a:t>
            </a:r>
            <a:r>
              <a:rPr lang="el-GR" sz="3200" dirty="0" smtClean="0">
                <a:latin typeface="+mj-lt"/>
              </a:rPr>
              <a:t>4 ΜΑΘΗΜΑΤΑ.</a:t>
            </a:r>
            <a:endParaRPr lang="el-GR" sz="3200" dirty="0">
              <a:latin typeface="+mj-lt"/>
            </a:endParaRPr>
          </a:p>
          <a:p>
            <a:endParaRPr lang="el-GR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3200" dirty="0">
                <a:latin typeface="+mj-lt"/>
              </a:rPr>
              <a:t>ΤΑ ΝΕΑ ΕΛΛΗΝΙΚΑ ΕΙΝΑΙ ΔΕΔΟΜΕΝΑ ΓΙΑ ΟΛΟΥΣ ΤΟΥ ΚΛΑΔΟΥΣ.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0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ΙΣΧΥΡΟ ΑΠΟΛΥΤΗΡΙΟ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95536" y="2204864"/>
            <a:ext cx="8352928" cy="26642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rgbClr val="002060"/>
                </a:solidFill>
                <a:latin typeface="+mj-lt"/>
              </a:rPr>
              <a:t>ΣΥΝΕΠΩΣ</a:t>
            </a:r>
          </a:p>
          <a:p>
            <a:pPr algn="ctr"/>
            <a:r>
              <a:rPr lang="el-GR" sz="3200" dirty="0" smtClean="0">
                <a:solidFill>
                  <a:srgbClr val="002060"/>
                </a:solidFill>
                <a:latin typeface="+mj-lt"/>
              </a:rPr>
              <a:t>ΟΛΟΙ ΟΙ ΚΛΑΔΟΙ ΟΔΗΓΟΥΝ ΣΕ ΠΑΝΕΠΙΣΤΗΜΙΑ</a:t>
            </a:r>
            <a:endParaRPr lang="el-GR" sz="32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37041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Μπορούν οι μαθητές να αλλάξουν κατεύθυνση στη Β’ Λυκείου</a:t>
            </a:r>
            <a:r>
              <a:rPr lang="en-GB" dirty="0" smtClean="0"/>
              <a:t>;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229600" cy="1872208"/>
          </a:xfrm>
        </p:spPr>
      </p:pic>
      <p:sp>
        <p:nvSpPr>
          <p:cNvPr id="5" name="Rectangle 4"/>
          <p:cNvSpPr/>
          <p:nvPr/>
        </p:nvSpPr>
        <p:spPr>
          <a:xfrm>
            <a:off x="539552" y="3789040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smtClean="0">
                <a:latin typeface="+mj-lt"/>
              </a:rPr>
              <a:t>Οι μαθητές μπορούν να αλλάξουν κατεύθυνση νοουμένου ότι </a:t>
            </a:r>
            <a:r>
              <a:rPr lang="el-GR" sz="2800" u="sng" smtClean="0">
                <a:latin typeface="+mj-lt"/>
              </a:rPr>
              <a:t>θα παρακαθίσουν εξετάσεις μετάταξης</a:t>
            </a:r>
            <a:r>
              <a:rPr lang="el-GR" sz="2800" smtClean="0">
                <a:latin typeface="+mj-lt"/>
              </a:rPr>
              <a:t> τον Ιούνιο κατά την Α’ Λυκείου</a:t>
            </a:r>
            <a:r>
              <a:rPr lang="en-GB" sz="2800" smtClean="0">
                <a:latin typeface="+mj-lt"/>
              </a:rPr>
              <a:t>.</a:t>
            </a:r>
            <a:r>
              <a:rPr lang="el-GR" sz="2800" smtClean="0">
                <a:latin typeface="+mj-lt"/>
              </a:rPr>
              <a:t> </a:t>
            </a:r>
            <a:endParaRPr lang="en-GB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08518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j-lt"/>
              </a:rPr>
              <a:t>(πχ. μαθητής που επέλεξε τον κλάδο των θετικών επιστημών και θέλει να μεταβεί στον κλάδο του εμπορίου και υπηρεσιών πρέπει να εξεταστεί οικονομικά τον Ιούνιο της Α’ Λυκείου).</a:t>
            </a:r>
            <a:endParaRPr 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39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ΣΠΟΥΔΕΣ ΣΤΟ ΕΞΩΤΕΡΙΚΟ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935480"/>
            <a:ext cx="8291264" cy="4661872"/>
          </a:xfrm>
        </p:spPr>
        <p:txBody>
          <a:bodyPr/>
          <a:lstStyle/>
          <a:p>
            <a:r>
              <a:rPr lang="el-GR" dirty="0" smtClean="0"/>
              <a:t>ΚΑΛΟ ΑΠΟΛΥΤΗΡΙΟ με σχετικά μαθήματα κατεύθυνσης</a:t>
            </a:r>
          </a:p>
          <a:p>
            <a:r>
              <a:rPr lang="el-GR" dirty="0" smtClean="0"/>
              <a:t>ΕΞΕΤΑΣΕΙΣ ΑΓΓΛΙΚΗΣ ΓΛΩΣΣΑΣ (</a:t>
            </a:r>
            <a:r>
              <a:rPr lang="en-US" dirty="0" smtClean="0"/>
              <a:t>IGCSE, IELTS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ΕΞΕΤΑΣΕΙΣ </a:t>
            </a:r>
            <a:r>
              <a:rPr lang="en-US" dirty="0" smtClean="0"/>
              <a:t>GCE A’LEVEL </a:t>
            </a:r>
            <a:r>
              <a:rPr lang="el-GR" dirty="0" smtClean="0"/>
              <a:t>αποτελούν επιπλέον προσόν κυρίως για τα κορυφαία πανεπιστήμια στο Ηνωμένο Βασίλειο </a:t>
            </a:r>
          </a:p>
          <a:p>
            <a:r>
              <a:rPr lang="el-GR" dirty="0" smtClean="0"/>
              <a:t>ΠΡΟΠΑΡΑΣΚΕΥΑΣΤΙΚΟ ΈΤΟΣ (</a:t>
            </a:r>
            <a:r>
              <a:rPr lang="en-US" dirty="0" smtClean="0"/>
              <a:t>foundation)</a:t>
            </a:r>
            <a:endParaRPr lang="el-GR" dirty="0" smtClean="0"/>
          </a:p>
          <a:p>
            <a:r>
              <a:rPr lang="el-GR" dirty="0" smtClean="0"/>
              <a:t>ΕΞΕΤΑΣΕΙΣ ΕΙΣΔΟΧΗΣ σε κάποιες περιπτώσεις (σχολές όπως ιατρική, καλές τέχνες, αρχιτεκτονική κλπ)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ΑΥΤΟΓΝΩΣΙΑ</a:t>
            </a:r>
            <a:endParaRPr lang="el-GR" dirty="0"/>
          </a:p>
        </p:txBody>
      </p:sp>
      <p:pic>
        <p:nvPicPr>
          <p:cNvPr id="4" name="3 - Θέση περιεχομένου" descr="thelo-ara-mporo-750x4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8208912" cy="4608512"/>
          </a:xfrm>
        </p:spPr>
      </p:pic>
      <p:sp>
        <p:nvSpPr>
          <p:cNvPr id="5" name="4 - Έλλειψη"/>
          <p:cNvSpPr/>
          <p:nvPr/>
        </p:nvSpPr>
        <p:spPr>
          <a:xfrm>
            <a:off x="611560" y="5085184"/>
            <a:ext cx="230425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/>
              <a:t>ΘΕΛΩ</a:t>
            </a:r>
            <a:endParaRPr lang="el-GR" sz="3600" dirty="0"/>
          </a:p>
        </p:txBody>
      </p:sp>
      <p:sp>
        <p:nvSpPr>
          <p:cNvPr id="6" name="5 - Έλλειψη"/>
          <p:cNvSpPr/>
          <p:nvPr/>
        </p:nvSpPr>
        <p:spPr>
          <a:xfrm>
            <a:off x="6012160" y="5085184"/>
            <a:ext cx="244827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ΜΠΟΡΩ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521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Β΄ΚΑΙ Γ΄ΛΥΚΕΙΟΥ-ΜΑΘΗΜΑΤΑ ΚΟΙΝΟΥ ΚΟΡΜΟΥ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695800"/>
          </a:xfrm>
        </p:spPr>
        <p:txBody>
          <a:bodyPr/>
          <a:lstStyle/>
          <a:p>
            <a:r>
              <a:rPr lang="el-GR" sz="3200" dirty="0" smtClean="0">
                <a:latin typeface="+mj-lt"/>
              </a:rPr>
              <a:t>Νέα Ελληνικά </a:t>
            </a:r>
          </a:p>
          <a:p>
            <a:r>
              <a:rPr lang="el-GR" sz="3200" dirty="0" smtClean="0">
                <a:latin typeface="+mj-lt"/>
              </a:rPr>
              <a:t>Μαθηματικά</a:t>
            </a:r>
          </a:p>
          <a:p>
            <a:r>
              <a:rPr lang="el-GR" sz="3200" dirty="0" smtClean="0">
                <a:latin typeface="+mj-lt"/>
              </a:rPr>
              <a:t>Φυσική </a:t>
            </a:r>
          </a:p>
          <a:p>
            <a:r>
              <a:rPr lang="el-GR" sz="3200" dirty="0" smtClean="0">
                <a:latin typeface="+mj-lt"/>
              </a:rPr>
              <a:t>Αρχαία</a:t>
            </a:r>
          </a:p>
          <a:p>
            <a:r>
              <a:rPr lang="el-GR" sz="3200" dirty="0" smtClean="0">
                <a:latin typeface="+mj-lt"/>
              </a:rPr>
              <a:t>Ιστορία</a:t>
            </a:r>
          </a:p>
          <a:p>
            <a:r>
              <a:rPr lang="el-GR" sz="3200" dirty="0" smtClean="0">
                <a:latin typeface="+mj-lt"/>
              </a:rPr>
              <a:t>Αγγλικά</a:t>
            </a:r>
          </a:p>
          <a:p>
            <a:r>
              <a:rPr lang="el-GR" sz="3200" dirty="0" smtClean="0">
                <a:latin typeface="+mj-lt"/>
              </a:rPr>
              <a:t>Θρησκευτικά</a:t>
            </a:r>
          </a:p>
          <a:p>
            <a:r>
              <a:rPr lang="el-GR" sz="3200" dirty="0" smtClean="0">
                <a:latin typeface="+mj-lt"/>
              </a:rPr>
              <a:t> Φυσική Αγωγή</a:t>
            </a:r>
            <a:endParaRPr lang="en-US" sz="3200" dirty="0" smtClean="0">
              <a:latin typeface="+mj-lt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898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ΧΡΗΣΙΜΕΣ ΙΣΤΟΣΕΛΙΔΕΣ</a:t>
            </a:r>
            <a:br>
              <a:rPr lang="el-GR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r>
              <a:rPr lang="el-GR" dirty="0" err="1" smtClean="0"/>
              <a:t>www.moec.gov.cy</a:t>
            </a:r>
            <a:r>
              <a:rPr lang="el-GR" dirty="0" smtClean="0"/>
              <a:t> </a:t>
            </a:r>
            <a:r>
              <a:rPr lang="el-GR" dirty="0"/>
              <a:t>→ Υπηρεσίες → Υπηρεσία Συμβουλευτικής και Επαγγελματικής Αγωγής (ΥΣΕΑ) → Εκδόσεις →  Πλαίσια Πρόσβασης στη Δημόσια Τριτοβάθμια Εκπαίδευση Κύπρου και Ελλάδας 2020 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r>
              <a:rPr lang="el-GR" dirty="0" smtClean="0"/>
              <a:t> </a:t>
            </a:r>
            <a:r>
              <a:rPr lang="el-GR" dirty="0" err="1" smtClean="0"/>
              <a:t>www.moec.gov.cy</a:t>
            </a:r>
            <a:r>
              <a:rPr lang="el-GR" dirty="0" smtClean="0"/>
              <a:t> </a:t>
            </a:r>
            <a:r>
              <a:rPr lang="el-GR" dirty="0" err="1"/>
              <a:t>→Υπηρεσίες</a:t>
            </a:r>
            <a:r>
              <a:rPr lang="el-GR" dirty="0"/>
              <a:t> → Υπηρεσία Εξετάσεων 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 </a:t>
            </a:r>
            <a:r>
              <a:rPr lang="el-GR" dirty="0" smtClean="0"/>
              <a:t>  </a:t>
            </a:r>
            <a:r>
              <a:rPr lang="el-GR" dirty="0" err="1"/>
              <a:t>www.minedu.gov.gr</a:t>
            </a:r>
            <a:r>
              <a:rPr lang="el-GR" dirty="0"/>
              <a:t> → Εξετάσεις → Αλλοδαποί – Αλλογενείς    </a:t>
            </a:r>
            <a:r>
              <a:rPr lang="el-GR" dirty="0" err="1"/>
              <a:t>💻</a:t>
            </a:r>
            <a:r>
              <a:rPr lang="el-GR" dirty="0"/>
              <a:t>  </a:t>
            </a:r>
            <a:r>
              <a:rPr lang="el-GR" dirty="0" err="1"/>
              <a:t>www.minedu.gov.gr</a:t>
            </a:r>
            <a:r>
              <a:rPr lang="el-GR" dirty="0"/>
              <a:t> → Εξετάσεις → Έλληνες του Εξωτερικού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6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872208"/>
          </a:xfrm>
        </p:spPr>
        <p:txBody>
          <a:bodyPr>
            <a:noAutofit/>
          </a:bodyPr>
          <a:lstStyle/>
          <a:p>
            <a:r>
              <a:rPr lang="el-GR" sz="3600" dirty="0" smtClean="0"/>
              <a:t>ΜΑΘΗΜΑΤΑ ΠΟΥ ΑΦΑΙΡΟΥΝΤΑΙ  Β΄ΚΑΙ Γ΄ΛΥΚΕΙΟΥ</a:t>
            </a:r>
            <a:br>
              <a:rPr lang="el-GR" sz="3600" dirty="0" smtClean="0"/>
            </a:br>
            <a:r>
              <a:rPr lang="el-GR" sz="3600" dirty="0" smtClean="0">
                <a:solidFill>
                  <a:srgbClr val="FF0000"/>
                </a:solidFill>
              </a:rPr>
              <a:t>(εκτός κι αν επιλεγούν ως μαθήματα κατεύθυνσης)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/>
          <a:lstStyle/>
          <a:p>
            <a:r>
              <a:rPr lang="el-GR" sz="3200" dirty="0" smtClean="0">
                <a:latin typeface="+mj-lt"/>
              </a:rPr>
              <a:t>ΓΑΛΛΙΚΑ</a:t>
            </a:r>
          </a:p>
          <a:p>
            <a:r>
              <a:rPr lang="el-GR" sz="3200" dirty="0" smtClean="0">
                <a:latin typeface="+mj-lt"/>
              </a:rPr>
              <a:t>ΠΛΗΡΟΦΟΡΙΚΗ</a:t>
            </a:r>
          </a:p>
          <a:p>
            <a:r>
              <a:rPr lang="el-GR" sz="3200" dirty="0" smtClean="0">
                <a:latin typeface="+mj-lt"/>
              </a:rPr>
              <a:t>ΤΕΧΝΟΛΟΓΙΑ</a:t>
            </a:r>
          </a:p>
          <a:p>
            <a:r>
              <a:rPr lang="el-GR" sz="3200" dirty="0" smtClean="0">
                <a:latin typeface="+mj-lt"/>
              </a:rPr>
              <a:t>ΤΕΧΝΗ</a:t>
            </a:r>
          </a:p>
          <a:p>
            <a:r>
              <a:rPr lang="el-GR" sz="3200" dirty="0" smtClean="0">
                <a:latin typeface="+mj-lt"/>
              </a:rPr>
              <a:t>ΜΟΥΣΙΚΗ</a:t>
            </a:r>
          </a:p>
          <a:p>
            <a:r>
              <a:rPr lang="el-GR" sz="3200" dirty="0" smtClean="0">
                <a:latin typeface="+mj-lt"/>
              </a:rPr>
              <a:t>ΒΙΟΛΟΓΙΑ </a:t>
            </a:r>
          </a:p>
          <a:p>
            <a:r>
              <a:rPr lang="el-GR" sz="3200" dirty="0" smtClean="0">
                <a:latin typeface="+mj-lt"/>
              </a:rPr>
              <a:t>ΧΗΜΕΙΑ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ΣΤΗ Β’ ΚΑΙ Γ’ ΛΥΚΕΙΟΥ – 6 ΚΑΤΕΥΘΥΝΣΕΙΣ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35480"/>
            <a:ext cx="8496944" cy="43891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ΚΛΑ</a:t>
            </a:r>
            <a:r>
              <a:rPr lang="el-GR" dirty="0"/>
              <a:t>Σ</a:t>
            </a:r>
            <a:r>
              <a:rPr lang="el-GR" dirty="0" smtClean="0"/>
              <a:t>ΣΙΚΩΝ </a:t>
            </a:r>
            <a:r>
              <a:rPr lang="el-GR" dirty="0"/>
              <a:t>ΣΠΟΥΔΩΝ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ΞΕΝΩΝ ΓΛΩΣΣΩΝ ΚΑΙ ΕΥΡΩΠΑΙΚΩΝ ΣΠΟΥΔΩΝ (ΠΡΟΕΡΧΟΝΤΑΙ ΑΠΟ ΤΗΝ ΟΜΑΔΑ ΚΛΑΣΙΚΩΝ ΣΠΟΥΔΩΝ ΤΗΣ Α’ ΛΥΚΕΙΟΥ)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ΘΕΤΙΚΩΝ ΣΠΟΥΔΩΝ, ΒΙΟΕΠΙΣΤΗΜΩΝ, ΠΛΗΡΟΦΟΡΙΚΗΣ, ΤΕΧΝΟΛΟΓΙΑΣ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ΟΙΚΟΝΟΜΙΚΩΝ ΕΠΙΣΤΗΜΩΝ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ΕΜΠΟΡΙΟΥ ΚΑΙ ΥΠΗΡΕΣΙΩΝ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ΚΑΛΩΝ ΤΕΧΝΩΝ (ΑΠΟ </a:t>
            </a:r>
            <a:r>
              <a:rPr lang="el-GR" dirty="0" smtClean="0"/>
              <a:t>ΟΠΟΙΑΔΗΠΟΤΕ </a:t>
            </a:r>
            <a:r>
              <a:rPr lang="el-GR" dirty="0"/>
              <a:t>ΟΜΑΔΑ ΤΗΣ Α’ ΛΥΚΕΙΟΥ) </a:t>
            </a:r>
            <a:r>
              <a:rPr lang="el-GR" dirty="0" smtClean="0"/>
              <a:t>– ΘΕΑΤΡΟΛΟΓΙΑ, ΜΟΥΣΙΚΗ</a:t>
            </a:r>
            <a:r>
              <a:rPr lang="el-GR" dirty="0"/>
              <a:t>, ΚΑΛΕΣ ΤΕΧΝΕΣ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2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42" y="25659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35480"/>
            <a:ext cx="8928992" cy="492252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7504" y="1340768"/>
            <a:ext cx="3672408" cy="15841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latin typeface="+mj-lt"/>
              </a:rPr>
              <a:t>1</a:t>
            </a:r>
            <a:r>
              <a:rPr lang="el-GR" sz="2400" b="1" baseline="30000" dirty="0" smtClean="0">
                <a:latin typeface="+mj-lt"/>
              </a:rPr>
              <a:t>Η</a:t>
            </a:r>
            <a:r>
              <a:rPr lang="el-GR" sz="2400" b="1" dirty="0" smtClean="0">
                <a:latin typeface="+mj-lt"/>
              </a:rPr>
              <a:t> ΟΜΠ</a:t>
            </a:r>
          </a:p>
          <a:p>
            <a:pPr algn="ctr"/>
            <a:r>
              <a:rPr lang="el-GR" sz="2400" b="1" dirty="0" smtClean="0">
                <a:latin typeface="+mj-lt"/>
              </a:rPr>
              <a:t>ΑΡΧΑΙΑ ΕΛΛΗΝΙΚΑ/ΑΡΧΑΙΟΓΝΩΣΙΑ</a:t>
            </a:r>
          </a:p>
          <a:p>
            <a:pPr algn="ctr"/>
            <a:r>
              <a:rPr lang="el-GR" sz="2400" b="1" dirty="0" smtClean="0">
                <a:latin typeface="+mj-lt"/>
              </a:rPr>
              <a:t>ΙΣΤΟΡΙΑ</a:t>
            </a:r>
            <a:endParaRPr lang="en-GB" sz="24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9080" y="1340768"/>
            <a:ext cx="5220072" cy="15841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j-lt"/>
              </a:rPr>
              <a:t>ΚΛΑΣΣΙΚΩΝ ΚΑΙ ΑΝΘΡΩΠΙΣΤΙΚΩΝ ΣΠΟΥΔΩΝ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j-lt"/>
              </a:rPr>
              <a:t>ΞΕΝΩΝ ΓΛΩΣΣΩΝ ΚΑΙ ΕΥΡΩΠΑΙΚΩΝ ΣΠΟΥΔΩΝ</a:t>
            </a:r>
          </a:p>
          <a:p>
            <a:pPr algn="ctr"/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3635896" y="1628800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7504" y="2970143"/>
            <a:ext cx="3672408" cy="1368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atin typeface="+mj-lt"/>
              </a:rPr>
              <a:t>2</a:t>
            </a:r>
            <a:r>
              <a:rPr lang="el-GR" sz="3200" b="1" baseline="30000" dirty="0" smtClean="0">
                <a:latin typeface="+mj-lt"/>
              </a:rPr>
              <a:t>Η</a:t>
            </a:r>
            <a:r>
              <a:rPr lang="el-GR" sz="3200" b="1" dirty="0" smtClean="0">
                <a:latin typeface="+mj-lt"/>
              </a:rPr>
              <a:t> ΟΜΠ</a:t>
            </a:r>
          </a:p>
          <a:p>
            <a:pPr algn="ctr"/>
            <a:r>
              <a:rPr lang="el-GR" sz="3200" dirty="0" smtClean="0">
                <a:latin typeface="+mj-lt"/>
              </a:rPr>
              <a:t>ΜΑΘΗΜΑΤΙΚΑ</a:t>
            </a:r>
          </a:p>
          <a:p>
            <a:pPr algn="ctr"/>
            <a:r>
              <a:rPr lang="el-GR" sz="3200" dirty="0" smtClean="0">
                <a:latin typeface="+mj-lt"/>
              </a:rPr>
              <a:t>ΦΥΣΙΚΗ</a:t>
            </a:r>
            <a:endParaRPr lang="en-GB" sz="32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3928" y="2990224"/>
            <a:ext cx="5220072" cy="1368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2800" dirty="0" smtClean="0">
                <a:latin typeface="+mj-lt"/>
              </a:rPr>
              <a:t>ΘΕΤΙΚΩΝ ΕΠΙΣΤΗΜΩΝ-ΒΙΟΕΠΙΣΤΗΜΩΝ-ΠΛΗΡΟΦΟΡΙΚΗΣ-ΤΕΧΝΟΛΟΓΙΑΣ</a:t>
            </a:r>
          </a:p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07504" y="4358376"/>
            <a:ext cx="3672408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+mj-lt"/>
              </a:rPr>
              <a:t>3</a:t>
            </a:r>
            <a:r>
              <a:rPr lang="el-GR" sz="2800" b="1" baseline="30000" dirty="0" smtClean="0">
                <a:latin typeface="+mj-lt"/>
              </a:rPr>
              <a:t>Η</a:t>
            </a:r>
            <a:r>
              <a:rPr lang="el-GR" sz="2800" b="1" dirty="0" smtClean="0">
                <a:latin typeface="+mj-lt"/>
              </a:rPr>
              <a:t> ΟΜΠ</a:t>
            </a:r>
          </a:p>
          <a:p>
            <a:pPr algn="ctr"/>
            <a:r>
              <a:rPr lang="el-GR" sz="2800" dirty="0" smtClean="0">
                <a:latin typeface="+mj-lt"/>
              </a:rPr>
              <a:t>ΜΑΘΗΜΑΤΙΚΑ</a:t>
            </a:r>
          </a:p>
          <a:p>
            <a:pPr algn="ctr"/>
            <a:r>
              <a:rPr lang="el-GR" sz="2800" dirty="0" smtClean="0">
                <a:latin typeface="+mj-lt"/>
              </a:rPr>
              <a:t>ΟΙΚΟΝΟΜΙΚΑ</a:t>
            </a:r>
            <a:endParaRPr lang="en-GB" sz="28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9534" y="4401108"/>
            <a:ext cx="5220072" cy="13681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3200" dirty="0" smtClean="0">
                <a:latin typeface="+mj-lt"/>
              </a:rPr>
              <a:t>ΟΙΚΟΝΟΜΙΚΩΝ ΕΠΙΣΤΗΜΩΝ</a:t>
            </a:r>
            <a:endParaRPr lang="en-GB" sz="32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5726528"/>
            <a:ext cx="3672408" cy="11314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+mj-lt"/>
              </a:rPr>
              <a:t>4</a:t>
            </a:r>
            <a:r>
              <a:rPr lang="el-GR" sz="2800" b="1" baseline="30000" dirty="0" smtClean="0">
                <a:latin typeface="+mj-lt"/>
              </a:rPr>
              <a:t>Η</a:t>
            </a:r>
            <a:r>
              <a:rPr lang="el-GR" sz="2800" b="1" dirty="0" smtClean="0">
                <a:latin typeface="+mj-lt"/>
              </a:rPr>
              <a:t> ΟΜΠ</a:t>
            </a:r>
          </a:p>
          <a:p>
            <a:pPr algn="ctr"/>
            <a:r>
              <a:rPr lang="el-GR" sz="2800" b="1" dirty="0" smtClean="0">
                <a:latin typeface="+mj-lt"/>
              </a:rPr>
              <a:t>ΟΙΚΟΝΟΜΙΚΑ</a:t>
            </a:r>
          </a:p>
          <a:p>
            <a:pPr algn="ctr"/>
            <a:r>
              <a:rPr lang="el-GR" sz="2800" b="1" dirty="0" smtClean="0">
                <a:latin typeface="+mj-lt"/>
              </a:rPr>
              <a:t>ΑΓΓΛΙΚΑ</a:t>
            </a:r>
            <a:endParaRPr lang="en-GB" sz="28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9534" y="5769260"/>
            <a:ext cx="5220072" cy="10887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3200" dirty="0" smtClean="0">
                <a:latin typeface="+mj-lt"/>
              </a:rPr>
              <a:t>ΕΜΠΟΡΙΟΥ ΚΑΙ ΥΠΗΡΕΣΙΩΝ</a:t>
            </a:r>
            <a:endParaRPr lang="en-GB" sz="3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201" y="4548739"/>
            <a:ext cx="609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65" y="3116169"/>
            <a:ext cx="609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201" y="5790237"/>
            <a:ext cx="609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07504" y="0"/>
            <a:ext cx="3672408" cy="13407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+mj-lt"/>
              </a:rPr>
              <a:t>ΟΜΠ</a:t>
            </a:r>
          </a:p>
          <a:p>
            <a:pPr algn="ctr"/>
            <a:r>
              <a:rPr lang="el-GR" sz="4000" dirty="0" smtClean="0">
                <a:latin typeface="+mj-lt"/>
              </a:rPr>
              <a:t>Α΄ΛΥΚΕΙΟΥ</a:t>
            </a:r>
            <a:endParaRPr lang="en-GB" sz="40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9080" y="0"/>
            <a:ext cx="5220072" cy="13407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+mj-lt"/>
              </a:rPr>
              <a:t>ΚΑΤΕΥΘΥΝΣΕΙΣ Β΄ΚΑΙ Γ΄ΛΥΚΕΙΟΥ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26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340768"/>
            <a:ext cx="3672408" cy="15841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latin typeface="+mj-lt"/>
              </a:rPr>
              <a:t>1</a:t>
            </a:r>
            <a:r>
              <a:rPr lang="el-GR" sz="2400" b="1" baseline="30000" dirty="0" smtClean="0">
                <a:latin typeface="+mj-lt"/>
              </a:rPr>
              <a:t>Η</a:t>
            </a:r>
            <a:r>
              <a:rPr lang="el-GR" sz="2400" b="1" dirty="0" smtClean="0">
                <a:latin typeface="+mj-lt"/>
              </a:rPr>
              <a:t> ΟΜΠ</a:t>
            </a:r>
          </a:p>
          <a:p>
            <a:pPr algn="ctr"/>
            <a:r>
              <a:rPr lang="el-GR" sz="2400" b="1" dirty="0" smtClean="0">
                <a:latin typeface="+mj-lt"/>
              </a:rPr>
              <a:t>ΑΡΧΑΙΑ ΕΛΛΗΝΙΚΑ/ΑΡΧΑΙΟΓΝΩΣΙΑ</a:t>
            </a:r>
          </a:p>
          <a:p>
            <a:pPr algn="ctr"/>
            <a:r>
              <a:rPr lang="el-GR" sz="2400" b="1" dirty="0" smtClean="0">
                <a:latin typeface="+mj-lt"/>
              </a:rPr>
              <a:t>ΙΣΤΟΡΙΑ</a:t>
            </a:r>
            <a:endParaRPr lang="en-GB" sz="24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2970143"/>
            <a:ext cx="3672408" cy="1368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atin typeface="+mj-lt"/>
              </a:rPr>
              <a:t>2</a:t>
            </a:r>
            <a:r>
              <a:rPr lang="el-GR" sz="3200" b="1" baseline="30000" dirty="0" smtClean="0">
                <a:latin typeface="+mj-lt"/>
              </a:rPr>
              <a:t>Η</a:t>
            </a:r>
            <a:r>
              <a:rPr lang="el-GR" sz="3200" b="1" dirty="0" smtClean="0">
                <a:latin typeface="+mj-lt"/>
              </a:rPr>
              <a:t> ΟΜΠ</a:t>
            </a:r>
          </a:p>
          <a:p>
            <a:pPr algn="ctr"/>
            <a:r>
              <a:rPr lang="el-GR" sz="3200" dirty="0" smtClean="0">
                <a:latin typeface="+mj-lt"/>
              </a:rPr>
              <a:t>ΜΑΘΗΜΑΤΙΚΑ</a:t>
            </a:r>
          </a:p>
          <a:p>
            <a:pPr algn="ctr"/>
            <a:r>
              <a:rPr lang="el-GR" sz="3200" dirty="0" smtClean="0">
                <a:latin typeface="+mj-lt"/>
              </a:rPr>
              <a:t>ΦΥΣΙΚΗ</a:t>
            </a:r>
            <a:endParaRPr lang="en-GB" sz="32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4358376"/>
            <a:ext cx="3672408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+mj-lt"/>
              </a:rPr>
              <a:t>3</a:t>
            </a:r>
            <a:r>
              <a:rPr lang="el-GR" sz="2800" b="1" baseline="30000" dirty="0" smtClean="0">
                <a:latin typeface="+mj-lt"/>
              </a:rPr>
              <a:t>Η</a:t>
            </a:r>
            <a:r>
              <a:rPr lang="el-GR" sz="2800" b="1" dirty="0" smtClean="0">
                <a:latin typeface="+mj-lt"/>
              </a:rPr>
              <a:t> ΟΜΠ</a:t>
            </a:r>
          </a:p>
          <a:p>
            <a:pPr algn="ctr"/>
            <a:r>
              <a:rPr lang="el-GR" sz="2800" dirty="0" smtClean="0">
                <a:latin typeface="+mj-lt"/>
              </a:rPr>
              <a:t>ΜΑΘΗΜΑΤΙΚΑ</a:t>
            </a:r>
          </a:p>
          <a:p>
            <a:pPr algn="ctr"/>
            <a:r>
              <a:rPr lang="el-GR" sz="2800" dirty="0" smtClean="0">
                <a:latin typeface="+mj-lt"/>
              </a:rPr>
              <a:t>ΟΙΚΟΝΟΜΙΚΑ</a:t>
            </a:r>
            <a:endParaRPr lang="en-GB" sz="28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5726528"/>
            <a:ext cx="3672408" cy="11314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+mj-lt"/>
              </a:rPr>
              <a:t>4</a:t>
            </a:r>
            <a:r>
              <a:rPr lang="el-GR" sz="2800" b="1" baseline="30000" dirty="0" smtClean="0">
                <a:latin typeface="+mj-lt"/>
              </a:rPr>
              <a:t>Η</a:t>
            </a:r>
            <a:r>
              <a:rPr lang="el-GR" sz="2800" b="1" dirty="0" smtClean="0">
                <a:latin typeface="+mj-lt"/>
              </a:rPr>
              <a:t> ΟΜΠ</a:t>
            </a:r>
          </a:p>
          <a:p>
            <a:pPr algn="ctr"/>
            <a:r>
              <a:rPr lang="el-GR" sz="2800" b="1" dirty="0" smtClean="0">
                <a:latin typeface="+mj-lt"/>
              </a:rPr>
              <a:t>ΟΙΚΟΝΟΜΙΚΑ</a:t>
            </a:r>
          </a:p>
          <a:p>
            <a:pPr algn="ctr"/>
            <a:r>
              <a:rPr lang="el-GR" sz="2800" b="1" dirty="0" smtClean="0">
                <a:latin typeface="+mj-lt"/>
              </a:rPr>
              <a:t>ΑΓΓΛΙΚΑ</a:t>
            </a:r>
            <a:endParaRPr lang="en-GB" sz="2800" b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0"/>
            <a:ext cx="3672408" cy="13407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+mj-lt"/>
              </a:rPr>
              <a:t>ΟΜΠ</a:t>
            </a:r>
          </a:p>
          <a:p>
            <a:pPr algn="ctr"/>
            <a:r>
              <a:rPr lang="el-GR" sz="4000" dirty="0" smtClean="0">
                <a:latin typeface="+mj-lt"/>
              </a:rPr>
              <a:t>Α΄ΛΥΚΕΙΟΥ</a:t>
            </a:r>
            <a:endParaRPr lang="en-GB" sz="40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9080" y="0"/>
            <a:ext cx="5220072" cy="13407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+mj-lt"/>
              </a:rPr>
              <a:t>ΚΑΤΕΥΘΥΝΣΕΙΣ Β΄ΚΑΙ Γ΄ΛΥΚΕΙΟΥ</a:t>
            </a:r>
            <a:endParaRPr lang="en-GB" sz="4000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53238" y="1482316"/>
            <a:ext cx="1122818" cy="1226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120682" y="4941168"/>
            <a:ext cx="1296144" cy="1446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32040" y="3284983"/>
            <a:ext cx="3947864" cy="1053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latin typeface="+mj-lt"/>
              </a:rPr>
              <a:t>ΚΑΛΩΝ ΤΕΧΝΩΝ</a:t>
            </a:r>
            <a:endParaRPr lang="en-GB" sz="4400" dirty="0">
              <a:latin typeface="+mj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851920" y="4725144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51920" y="3429000"/>
            <a:ext cx="770739" cy="380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5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Autofit/>
          </a:bodyPr>
          <a:lstStyle/>
          <a:p>
            <a:r>
              <a:rPr lang="el-GR" sz="4000" dirty="0" smtClean="0"/>
              <a:t>Β΄ΚΑΙ Γ΄ΤΑΞΗ</a:t>
            </a:r>
            <a:br>
              <a:rPr lang="el-GR" sz="4000" dirty="0" smtClean="0"/>
            </a:br>
            <a:r>
              <a:rPr lang="el-GR" sz="4000" dirty="0" smtClean="0"/>
              <a:t>ΠΕΡΙΓΡΑΦΗ-ΔΟΜΗ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3600" dirty="0" smtClean="0">
                <a:latin typeface="+mj-lt"/>
              </a:rPr>
              <a:t>ΚΑΘΕ ΚΑΤΕΥΘΥΝΣΗ ΠΕΡΙΛΑΜΒΑΝΕΙ </a:t>
            </a:r>
            <a:r>
              <a:rPr lang="en-US" sz="3600" b="1" dirty="0" smtClean="0">
                <a:latin typeface="+mj-lt"/>
              </a:rPr>
              <a:t>4 </a:t>
            </a:r>
            <a:r>
              <a:rPr lang="el-GR" sz="3600" b="1" dirty="0" smtClean="0">
                <a:latin typeface="+mj-lt"/>
              </a:rPr>
              <a:t>ΜΑΘΗΜΑΤΑ ΕΜΒΑΘΥΝΣΗΣ</a:t>
            </a:r>
          </a:p>
          <a:p>
            <a:r>
              <a:rPr lang="el-GR" sz="3600" b="1" dirty="0" smtClean="0">
                <a:latin typeface="+mj-lt"/>
              </a:rPr>
              <a:t> 2</a:t>
            </a:r>
            <a:r>
              <a:rPr lang="el-GR" sz="3600" dirty="0" smtClean="0">
                <a:latin typeface="+mj-lt"/>
              </a:rPr>
              <a:t> ΥΠΟΧΡΕΩΤΙΚΑ + </a:t>
            </a:r>
            <a:r>
              <a:rPr lang="el-GR" sz="3600" b="1" dirty="0" smtClean="0">
                <a:latin typeface="+mj-lt"/>
              </a:rPr>
              <a:t>2</a:t>
            </a:r>
            <a:r>
              <a:rPr lang="el-GR" sz="3600" dirty="0" smtClean="0">
                <a:latin typeface="+mj-lt"/>
              </a:rPr>
              <a:t> ΕΠΙΛΕΓΟΜΕΝΑ=</a:t>
            </a:r>
            <a:r>
              <a:rPr lang="el-GR" sz="3600" b="1" dirty="0" smtClean="0">
                <a:latin typeface="+mj-lt"/>
              </a:rPr>
              <a:t>4</a:t>
            </a:r>
          </a:p>
          <a:p>
            <a:pPr>
              <a:buNone/>
            </a:pPr>
            <a:r>
              <a:rPr lang="el-GR" sz="3600" b="1" dirty="0" smtClean="0">
                <a:latin typeface="+mj-lt"/>
              </a:rPr>
              <a:t>                                   </a:t>
            </a:r>
            <a:r>
              <a:rPr lang="el-GR" sz="3600" b="1" dirty="0" smtClean="0">
                <a:solidFill>
                  <a:srgbClr val="FF0000"/>
                </a:solidFill>
                <a:latin typeface="+mj-lt"/>
              </a:rPr>
              <a:t>ή</a:t>
            </a:r>
          </a:p>
          <a:p>
            <a:r>
              <a:rPr lang="el-GR" sz="3600" b="1" dirty="0" smtClean="0">
                <a:latin typeface="+mj-lt"/>
              </a:rPr>
              <a:t>3</a:t>
            </a:r>
            <a:r>
              <a:rPr lang="el-GR" sz="3600" dirty="0" smtClean="0">
                <a:latin typeface="+mj-lt"/>
              </a:rPr>
              <a:t> ΥΠΟΧΡΕΩΤΙΚΑ + </a:t>
            </a:r>
            <a:r>
              <a:rPr lang="el-GR" sz="3600" b="1" dirty="0" smtClean="0">
                <a:latin typeface="+mj-lt"/>
              </a:rPr>
              <a:t>1</a:t>
            </a:r>
            <a:r>
              <a:rPr lang="el-GR" sz="3600" dirty="0" smtClean="0">
                <a:latin typeface="+mj-lt"/>
              </a:rPr>
              <a:t> ΕΠΙΛΕΓΟΜΕΝΟ=</a:t>
            </a:r>
            <a:r>
              <a:rPr lang="el-GR" sz="3600" b="1" dirty="0" smtClean="0">
                <a:latin typeface="+mj-lt"/>
              </a:rPr>
              <a:t>4</a:t>
            </a:r>
          </a:p>
          <a:p>
            <a:r>
              <a:rPr lang="el-GR" sz="3600" b="1" dirty="0" smtClean="0">
                <a:latin typeface="+mj-lt"/>
              </a:rPr>
              <a:t>ΕΠΙΠΛΕΟΝ</a:t>
            </a:r>
            <a:r>
              <a:rPr lang="el-GR" sz="3600" dirty="0" smtClean="0">
                <a:latin typeface="+mj-lt"/>
              </a:rPr>
              <a:t> ΠΕΡΙΛΑΜΒΑΝΕΙ ΤΑ ΝΕΑ ΕΛΛΗΝΙΚΑ, ΜΑΘΗΜΑ ΥΠΟΧΡΕΩΤΙΚΟ ΓΙΑ ΟΛΕΣ ΤΙΣ ΚΑΤΕΥΘΥΝΣΕΙΣ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1808</TotalTime>
  <Words>1528</Words>
  <Application>Microsoft Office PowerPoint</Application>
  <PresentationFormat>On-screen Show (4:3)</PresentationFormat>
  <Paragraphs>351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Constantia</vt:lpstr>
      <vt:lpstr>Lucida Sans Unicode</vt:lpstr>
      <vt:lpstr>Wingdings</vt:lpstr>
      <vt:lpstr>Wingdings 2</vt:lpstr>
      <vt:lpstr>Flow</vt:lpstr>
      <vt:lpstr>PowerPoint Presentation</vt:lpstr>
      <vt:lpstr>PowerPoint Presentation</vt:lpstr>
      <vt:lpstr>ΜΑΘΗΜΑΤΑ ΣΤΗ Β΄ΚΑΙ Γ΄ΛΥΚΕΙΟΥ</vt:lpstr>
      <vt:lpstr>Β΄ΚΑΙ Γ΄ΛΥΚΕΙΟΥ-ΜΑΘΗΜΑΤΑ ΚΟΙΝΟΥ ΚΟΡΜΟΥ </vt:lpstr>
      <vt:lpstr>ΜΑΘΗΜΑΤΑ ΠΟΥ ΑΦΑΙΡΟΥΝΤΑΙ  Β΄ΚΑΙ Γ΄ΛΥΚΕΙΟΥ (εκτός κι αν επιλεγούν ως μαθήματα κατεύθυνσης)</vt:lpstr>
      <vt:lpstr>ΣΤΗ Β’ ΚΑΙ Γ’ ΛΥΚΕΙΟΥ – 6 ΚΑΤΕΥΘΥΝΣΕΙΣ </vt:lpstr>
      <vt:lpstr>PowerPoint Presentation</vt:lpstr>
      <vt:lpstr>PowerPoint Presentation</vt:lpstr>
      <vt:lpstr>Β΄ΚΑΙ Γ΄ΤΑΞΗ ΠΕΡΙΓΡΑΦΗ-ΔΟΜΗ</vt:lpstr>
      <vt:lpstr>PowerPoint Presentation</vt:lpstr>
      <vt:lpstr>PowerPoint Presentation</vt:lpstr>
      <vt:lpstr>PowerPoint Presentation</vt:lpstr>
      <vt:lpstr>PowerPoint Presentation</vt:lpstr>
      <vt:lpstr>ΚΑΤΕΥΘΥΝΣΗ,ΥΠΟΧΡΕΩΤΙΚΑ ΚΑΙ ΕΠΙΛΕΓΟΜΕΝΑ ΜΑΘΗΜΑΤΑ Β΄ΚΑΙ Γ΄ ΛΥΚΕΙΟΥ</vt:lpstr>
      <vt:lpstr>ΚΛΑΣΣΙΚΩΝ ΚΑΙ ΑΝΘΡΩΠΙΣΤΙΚΩΝ ΣΠΟΥΔΩΝ</vt:lpstr>
      <vt:lpstr>ΚΑΤΕΥΘΥΝΣΗ, ΥΠΟΧΡΕΩΤΙΚΑ ΚΑΙ ΕΠΙΛΕΓΟΜΕΝΑ ΜΑΘΗΜΑΤΑ Β΄ΚΑΙ Γ΄ΛΥΚΕΙΟΥ</vt:lpstr>
      <vt:lpstr>ΞΕΝΩΝ ΓΛΩΣΣΩΝ ΚΑΙ ΕΥΡΩΠΑΙΚΩΝ ΣΠΟΥΔΩΝ</vt:lpstr>
      <vt:lpstr>ΞΕΝΩΝ ΓΛΩΣΣΩΝ ΚΑΙ ΕΥΡΩΠΑΙΚΩΝ ΣΠΟΥΔΩΝ</vt:lpstr>
      <vt:lpstr>ΚΑΤΕΥΘΥΝΣΗ, ΥΠΟΧΡΕΩΤΙΚΑ ΚΑΙ ΕΠΙΛΕΓΟΜΕΝΑ ΜΑΘΗΜΑΤΑ Β΄ΚΑΙ Γ΄ΛΥΚΕΙΟΥ</vt:lpstr>
      <vt:lpstr>ΘΕΤΙΚΩΝ ΕΠΙΣΤΗΜΩΝ</vt:lpstr>
      <vt:lpstr>ΘΕΤΙΚΩΝ ΕΠΙΣΤΗΜΩΝ</vt:lpstr>
      <vt:lpstr>ΚΑΤΕΥΘΥΝΣΗ, ΥΠΟΧΡΕΩΤΙΚΑ ΚΑΙ ΕΠΙΛΕΓΟΜΕΝΑ ΜΑΘΗΜΑΤΑ Β΄ΚΑΙ Γ΄ΛΥΚΕΙΟΥ</vt:lpstr>
      <vt:lpstr>ΟΙΚΟΝΟΜΙΚΩΝ ΕΠΙΣΤΗΜΩΝ</vt:lpstr>
      <vt:lpstr>ΚΑΤΕΥΘΥΝΣΗ, ΥΠΟΧΡΕΩΤΙΚΑ ΚΑΙ ΕΠΙΛΕΓΟΜΕΝΑ ΜΑΘΗΜΑΤΑ Β΄ΚΑΙ Γ΄ΛΥΚΕΙΟΥ</vt:lpstr>
      <vt:lpstr>ΕΜΠΟΡΙΟΥ ΚΑΙ ΥΠΗΡΕΣΙΩΝ</vt:lpstr>
      <vt:lpstr>ΚΑΤΕΥΘΥΝΣΗ, ΥΠΟΧΡΕΩΤΙΚΑ ΚΑΙ ΕΠΙΛΕΓΟΜΕΝΑ ΜΑΘΗΜΑΤΑ Β΄ΚΑΙ Γ΄ΛΥΚΕΙΟΥ</vt:lpstr>
      <vt:lpstr>ΚΑΛΩΝ ΤΕΧΝΩΝ</vt:lpstr>
      <vt:lpstr>ΤΜΗΜΑΤΑ ΑΠΟ ΟΛΕΣ ΤΙΣ ΚΑΤΕΥΘΥΝΣΕΙΣ</vt:lpstr>
      <vt:lpstr>Στρατιωτικές Σχολές</vt:lpstr>
      <vt:lpstr>ΣΤΡΑΤΙΩΤΙΚΕΣ ΣΧΟΛΕΣ</vt:lpstr>
      <vt:lpstr>ΣΤΡΑΤΙΩΤΙΚΕΣ ΣΧΟΛΕΣ</vt:lpstr>
      <vt:lpstr>ΣΤΡΑΤΙΩΤΙΚΕΣ ΣΧΟΛΕΣ</vt:lpstr>
      <vt:lpstr>ΣΤΡΑΤΙΩΤΙΚΕΣ ΣΧΟΛΕΣ</vt:lpstr>
      <vt:lpstr>ΤΕΦΑΑ</vt:lpstr>
      <vt:lpstr>ΕΞΕΤΑΖΟΜΕΝΑ ΜΑΘΗΜΑΤΑ ΣΤΗ Β’ ΚΑΙ Γ’ ΛΥΚΕΙΟΥ</vt:lpstr>
      <vt:lpstr>ΙΣΧΥΡΟ ΑΠΟΛΥΤΗΡΙΟ</vt:lpstr>
      <vt:lpstr>Μπορούν οι μαθητές να αλλάξουν κατεύθυνση στη Β’ Λυκείου;</vt:lpstr>
      <vt:lpstr>ΣΠΟΥΔΕΣ ΣΤΟ ΕΞΩΤΕΡΙΚΟ</vt:lpstr>
      <vt:lpstr>ΑΥΤΟΓΝΩΣΙΑ</vt:lpstr>
      <vt:lpstr>  ΧΡΗΣΙΜΕΣ ΙΣΤΟΣΕΛΙΔΕΣ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Kiki</dc:creator>
  <cp:lastModifiedBy>Constantina</cp:lastModifiedBy>
  <cp:revision>236</cp:revision>
  <dcterms:created xsi:type="dcterms:W3CDTF">2019-09-30T04:26:27Z</dcterms:created>
  <dcterms:modified xsi:type="dcterms:W3CDTF">2020-02-03T09:10:41Z</dcterms:modified>
</cp:coreProperties>
</file>