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27"/>
  </p:notesMasterIdLst>
  <p:sldIdLst>
    <p:sldId id="256" r:id="rId2"/>
    <p:sldId id="258" r:id="rId3"/>
    <p:sldId id="260" r:id="rId4"/>
    <p:sldId id="443" r:id="rId5"/>
    <p:sldId id="444" r:id="rId6"/>
    <p:sldId id="320" r:id="rId7"/>
    <p:sldId id="322" r:id="rId8"/>
    <p:sldId id="427" r:id="rId9"/>
    <p:sldId id="323" r:id="rId10"/>
    <p:sldId id="302" r:id="rId11"/>
    <p:sldId id="432" r:id="rId12"/>
    <p:sldId id="392" r:id="rId13"/>
    <p:sldId id="324" r:id="rId14"/>
    <p:sldId id="394" r:id="rId15"/>
    <p:sldId id="325" r:id="rId16"/>
    <p:sldId id="709" r:id="rId17"/>
    <p:sldId id="326" r:id="rId18"/>
    <p:sldId id="710" r:id="rId19"/>
    <p:sldId id="327" r:id="rId20"/>
    <p:sldId id="711" r:id="rId21"/>
    <p:sldId id="708" r:id="rId22"/>
    <p:sldId id="372" r:id="rId23"/>
    <p:sldId id="328" r:id="rId24"/>
    <p:sldId id="331" r:id="rId25"/>
    <p:sldId id="419" r:id="rId26"/>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8736CB-1777-4AF6-8CAA-50CCC8C81FD1}">
          <p14:sldIdLst>
            <p14:sldId id="256"/>
            <p14:sldId id="258"/>
            <p14:sldId id="260"/>
            <p14:sldId id="443"/>
            <p14:sldId id="444"/>
            <p14:sldId id="320"/>
            <p14:sldId id="322"/>
            <p14:sldId id="427"/>
          </p14:sldIdLst>
        </p14:section>
        <p14:section name="Untitled Section" id="{844D780A-7AF2-491B-B1A4-817951C4E7B4}">
          <p14:sldIdLst>
            <p14:sldId id="323"/>
            <p14:sldId id="302"/>
            <p14:sldId id="432"/>
            <p14:sldId id="392"/>
            <p14:sldId id="324"/>
            <p14:sldId id="394"/>
            <p14:sldId id="325"/>
            <p14:sldId id="709"/>
            <p14:sldId id="326"/>
            <p14:sldId id="710"/>
            <p14:sldId id="327"/>
            <p14:sldId id="711"/>
            <p14:sldId id="708"/>
            <p14:sldId id="372"/>
            <p14:sldId id="328"/>
            <p14:sldId id="331"/>
            <p14:sldId id="4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5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052" autoAdjust="0"/>
    <p:restoredTop sz="76628" autoAdjust="0"/>
  </p:normalViewPr>
  <p:slideViewPr>
    <p:cSldViewPr snapToGrid="0">
      <p:cViewPr varScale="1">
        <p:scale>
          <a:sx n="53" d="100"/>
          <a:sy n="53" d="100"/>
        </p:scale>
        <p:origin x="156" y="36"/>
      </p:cViewPr>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ΛΕΝΑ ΚΟΥΜΕΝΗ" userId="87cd88a6-52a7-443a-9675-8c7bdcf58e4c" providerId="ADAL" clId="{440B820E-9537-4F11-908A-B1F991DAADFA}"/>
    <pc:docChg chg="undo custSel addSld delSld modSld sldOrd modSection">
      <pc:chgData name="ΕΛΕΝΑ ΚΟΥΜΕΝΗ" userId="87cd88a6-52a7-443a-9675-8c7bdcf58e4c" providerId="ADAL" clId="{440B820E-9537-4F11-908A-B1F991DAADFA}" dt="2024-12-13T12:11:48.002" v="4149" actId="20577"/>
      <pc:docMkLst>
        <pc:docMk/>
      </pc:docMkLst>
      <pc:sldChg chg="addSp delSp modSp mod setBg modAnim delDesignElem modNotesTx">
        <pc:chgData name="ΕΛΕΝΑ ΚΟΥΜΕΝΗ" userId="87cd88a6-52a7-443a-9675-8c7bdcf58e4c" providerId="ADAL" clId="{440B820E-9537-4F11-908A-B1F991DAADFA}" dt="2024-12-13T11:58:36.089" v="3547" actId="1076"/>
        <pc:sldMkLst>
          <pc:docMk/>
          <pc:sldMk cId="300522753" sldId="256"/>
        </pc:sldMkLst>
        <pc:spChg chg="add del mod">
          <ac:chgData name="ΕΛΕΝΑ ΚΟΥΜΕΝΗ" userId="87cd88a6-52a7-443a-9675-8c7bdcf58e4c" providerId="ADAL" clId="{440B820E-9537-4F11-908A-B1F991DAADFA}" dt="2024-12-13T11:58:33.531" v="3546" actId="1076"/>
          <ac:spMkLst>
            <pc:docMk/>
            <pc:sldMk cId="300522753" sldId="256"/>
            <ac:spMk id="2" creationId="{29C78C7B-A13A-0160-B733-C081ADF98FE4}"/>
          </ac:spMkLst>
        </pc:spChg>
        <pc:spChg chg="mod">
          <ac:chgData name="ΕΛΕΝΑ ΚΟΥΜΕΝΗ" userId="87cd88a6-52a7-443a-9675-8c7bdcf58e4c" providerId="ADAL" clId="{440B820E-9537-4F11-908A-B1F991DAADFA}" dt="2024-12-13T09:06:13.353" v="607" actId="255"/>
          <ac:spMkLst>
            <pc:docMk/>
            <pc:sldMk cId="300522753" sldId="256"/>
            <ac:spMk id="3" creationId="{FB2E4641-9326-2FAA-0813-C78A0033995F}"/>
          </ac:spMkLst>
        </pc:spChg>
        <pc:spChg chg="add mod">
          <ac:chgData name="ΕΛΕΝΑ ΚΟΥΜΕΝΗ" userId="87cd88a6-52a7-443a-9675-8c7bdcf58e4c" providerId="ADAL" clId="{440B820E-9537-4F11-908A-B1F991DAADFA}" dt="2024-12-13T06:16:30.855" v="113" actId="14100"/>
          <ac:spMkLst>
            <pc:docMk/>
            <pc:sldMk cId="300522753" sldId="256"/>
            <ac:spMk id="4" creationId="{2345162B-4EF3-9BA9-5F3B-A3656BAD822A}"/>
          </ac:spMkLst>
        </pc:spChg>
        <pc:spChg chg="add">
          <ac:chgData name="ΕΛΕΝΑ ΚΟΥΜΕΝΗ" userId="87cd88a6-52a7-443a-9675-8c7bdcf58e4c" providerId="ADAL" clId="{440B820E-9537-4F11-908A-B1F991DAADFA}" dt="2024-12-13T11:56:43.859" v="3536"/>
          <ac:spMkLst>
            <pc:docMk/>
            <pc:sldMk cId="300522753" sldId="256"/>
            <ac:spMk id="39" creationId="{EF615EE3-47C0-BC4F-C4A8-C3314F33BFD6}"/>
          </ac:spMkLst>
        </pc:spChg>
        <pc:spChg chg="add del mod">
          <ac:chgData name="ΕΛΕΝΑ ΚΟΥΜΕΝΗ" userId="87cd88a6-52a7-443a-9675-8c7bdcf58e4c" providerId="ADAL" clId="{440B820E-9537-4F11-908A-B1F991DAADFA}" dt="2024-12-13T11:56:51.042" v="3539" actId="21"/>
          <ac:spMkLst>
            <pc:docMk/>
            <pc:sldMk cId="300522753" sldId="256"/>
            <ac:spMk id="41" creationId="{4ED9A8B1-4641-AFBD-7ECA-D099B3EE1522}"/>
          </ac:spMkLst>
        </pc:spChg>
        <pc:picChg chg="add mod">
          <ac:chgData name="ΕΛΕΝΑ ΚΟΥΜΕΝΗ" userId="87cd88a6-52a7-443a-9675-8c7bdcf58e4c" providerId="ADAL" clId="{440B820E-9537-4F11-908A-B1F991DAADFA}" dt="2024-12-13T06:17:55.244" v="120" actId="1076"/>
          <ac:picMkLst>
            <pc:docMk/>
            <pc:sldMk cId="300522753" sldId="256"/>
            <ac:picMk id="11" creationId="{19A964F1-1067-45D7-BFFE-897C8B47D951}"/>
          </ac:picMkLst>
        </pc:picChg>
        <pc:picChg chg="add mod">
          <ac:chgData name="ΕΛΕΝΑ ΚΟΥΜΕΝΗ" userId="87cd88a6-52a7-443a-9675-8c7bdcf58e4c" providerId="ADAL" clId="{440B820E-9537-4F11-908A-B1F991DAADFA}" dt="2024-12-13T11:58:36.089" v="3547" actId="1076"/>
          <ac:picMkLst>
            <pc:docMk/>
            <pc:sldMk cId="300522753" sldId="256"/>
            <ac:picMk id="1032" creationId="{431F6120-F151-0950-6914-793D5FBB4168}"/>
          </ac:picMkLst>
        </pc:picChg>
      </pc:sldChg>
      <pc:sldChg chg="del">
        <pc:chgData name="ΕΛΕΝΑ ΚΟΥΜΕΝΗ" userId="87cd88a6-52a7-443a-9675-8c7bdcf58e4c" providerId="ADAL" clId="{440B820E-9537-4F11-908A-B1F991DAADFA}" dt="2024-12-13T06:19:05.370" v="159" actId="2696"/>
        <pc:sldMkLst>
          <pc:docMk/>
          <pc:sldMk cId="255458218" sldId="257"/>
        </pc:sldMkLst>
      </pc:sldChg>
      <pc:sldChg chg="addSp modSp mod modNotesTx">
        <pc:chgData name="ΕΛΕΝΑ ΚΟΥΜΕΝΗ" userId="87cd88a6-52a7-443a-9675-8c7bdcf58e4c" providerId="ADAL" clId="{440B820E-9537-4F11-908A-B1F991DAADFA}" dt="2024-12-13T12:05:02.952" v="4080" actId="20577"/>
        <pc:sldMkLst>
          <pc:docMk/>
          <pc:sldMk cId="1875909243" sldId="258"/>
        </pc:sldMkLst>
        <pc:graphicFrameChg chg="mod">
          <ac:chgData name="ΕΛΕΝΑ ΚΟΥΜΕΝΗ" userId="87cd88a6-52a7-443a-9675-8c7bdcf58e4c" providerId="ADAL" clId="{440B820E-9537-4F11-908A-B1F991DAADFA}" dt="2024-12-13T09:32:10.326" v="1685" actId="14100"/>
          <ac:graphicFrameMkLst>
            <pc:docMk/>
            <pc:sldMk cId="1875909243" sldId="258"/>
            <ac:graphicFrameMk id="4" creationId="{41C73D3B-4CD9-B94F-6A80-3E2AC87F7C8A}"/>
          </ac:graphicFrameMkLst>
        </pc:graphicFrameChg>
        <pc:picChg chg="add mod">
          <ac:chgData name="ΕΛΕΝΑ ΚΟΥΜΕΝΗ" userId="87cd88a6-52a7-443a-9675-8c7bdcf58e4c" providerId="ADAL" clId="{440B820E-9537-4F11-908A-B1F991DAADFA}" dt="2024-12-13T08:33:38.301" v="318" actId="1076"/>
          <ac:picMkLst>
            <pc:docMk/>
            <pc:sldMk cId="1875909243" sldId="258"/>
            <ac:picMk id="2" creationId="{AC29403B-4247-22FC-74D7-CF8259353B3E}"/>
          </ac:picMkLst>
        </pc:picChg>
      </pc:sldChg>
      <pc:sldChg chg="addSp modSp del mod modNotesTx">
        <pc:chgData name="ΕΛΕΝΑ ΚΟΥΜΕΝΗ" userId="87cd88a6-52a7-443a-9675-8c7bdcf58e4c" providerId="ADAL" clId="{440B820E-9537-4F11-908A-B1F991DAADFA}" dt="2024-12-13T09:35:40.014" v="1715" actId="2696"/>
        <pc:sldMkLst>
          <pc:docMk/>
          <pc:sldMk cId="1443265965" sldId="259"/>
        </pc:sldMkLst>
      </pc:sldChg>
      <pc:sldChg chg="addSp delSp modSp mod delDesignElem modNotesTx">
        <pc:chgData name="ΕΛΕΝΑ ΚΟΥΜΕΝΗ" userId="87cd88a6-52a7-443a-9675-8c7bdcf58e4c" providerId="ADAL" clId="{440B820E-9537-4F11-908A-B1F991DAADFA}" dt="2024-12-13T09:32:49.218" v="1714" actId="20577"/>
        <pc:sldMkLst>
          <pc:docMk/>
          <pc:sldMk cId="812818082" sldId="260"/>
        </pc:sldMkLst>
        <pc:spChg chg="mod">
          <ac:chgData name="ΕΛΕΝΑ ΚΟΥΜΕΝΗ" userId="87cd88a6-52a7-443a-9675-8c7bdcf58e4c" providerId="ADAL" clId="{440B820E-9537-4F11-908A-B1F991DAADFA}" dt="2024-12-13T06:19:43.454" v="160" actId="14100"/>
          <ac:spMkLst>
            <pc:docMk/>
            <pc:sldMk cId="812818082" sldId="260"/>
            <ac:spMk id="2" creationId="{F4AEF66D-C24A-4A0E-FA70-7E9D1938BC4E}"/>
          </ac:spMkLst>
        </pc:spChg>
        <pc:picChg chg="add mod">
          <ac:chgData name="ΕΛΕΝΑ ΚΟΥΜΕΝΗ" userId="87cd88a6-52a7-443a-9675-8c7bdcf58e4c" providerId="ADAL" clId="{440B820E-9537-4F11-908A-B1F991DAADFA}" dt="2024-12-13T08:33:42.033" v="320" actId="1076"/>
          <ac:picMkLst>
            <pc:docMk/>
            <pc:sldMk cId="812818082" sldId="260"/>
            <ac:picMk id="3" creationId="{59B7D19A-3506-6D5B-EF3A-D437AC4FB9A9}"/>
          </ac:picMkLst>
        </pc:picChg>
        <pc:picChg chg="mod">
          <ac:chgData name="ΕΛΕΝΑ ΚΟΥΜΕΝΗ" userId="87cd88a6-52a7-443a-9675-8c7bdcf58e4c" providerId="ADAL" clId="{440B820E-9537-4F11-908A-B1F991DAADFA}" dt="2024-12-13T09:06:29.325" v="610" actId="14100"/>
          <ac:picMkLst>
            <pc:docMk/>
            <pc:sldMk cId="812818082" sldId="260"/>
            <ac:picMk id="4" creationId="{27BFECCE-E1B3-CB4C-B910-4D4346A5D21F}"/>
          </ac:picMkLst>
        </pc:picChg>
      </pc:sldChg>
      <pc:sldChg chg="addSp modSp mod">
        <pc:chgData name="ΕΛΕΝΑ ΚΟΥΜΕΝΗ" userId="87cd88a6-52a7-443a-9675-8c7bdcf58e4c" providerId="ADAL" clId="{440B820E-9537-4F11-908A-B1F991DAADFA}" dt="2024-12-13T10:48:07.112" v="3328" actId="20577"/>
        <pc:sldMkLst>
          <pc:docMk/>
          <pc:sldMk cId="2260375693" sldId="302"/>
        </pc:sldMkLst>
        <pc:spChg chg="mod">
          <ac:chgData name="ΕΛΕΝΑ ΚΟΥΜΕΝΗ" userId="87cd88a6-52a7-443a-9675-8c7bdcf58e4c" providerId="ADAL" clId="{440B820E-9537-4F11-908A-B1F991DAADFA}" dt="2024-12-13T06:57:42.685" v="254" actId="27636"/>
          <ac:spMkLst>
            <pc:docMk/>
            <pc:sldMk cId="2260375693" sldId="302"/>
            <ac:spMk id="3" creationId="{00000000-0000-0000-0000-000000000000}"/>
          </ac:spMkLst>
        </pc:spChg>
        <pc:graphicFrameChg chg="mod">
          <ac:chgData name="ΕΛΕΝΑ ΚΟΥΜΕΝΗ" userId="87cd88a6-52a7-443a-9675-8c7bdcf58e4c" providerId="ADAL" clId="{440B820E-9537-4F11-908A-B1F991DAADFA}" dt="2024-12-13T10:48:07.112" v="3328" actId="20577"/>
          <ac:graphicFrameMkLst>
            <pc:docMk/>
            <pc:sldMk cId="2260375693" sldId="302"/>
            <ac:graphicFrameMk id="8" creationId="{00000000-0000-0000-0000-000000000000}"/>
          </ac:graphicFrameMkLst>
        </pc:graphicFrameChg>
        <pc:picChg chg="add mod">
          <ac:chgData name="ΕΛΕΝΑ ΚΟΥΜΕΝΗ" userId="87cd88a6-52a7-443a-9675-8c7bdcf58e4c" providerId="ADAL" clId="{440B820E-9537-4F11-908A-B1F991DAADFA}" dt="2024-12-13T08:34:41.721" v="339" actId="1076"/>
          <ac:picMkLst>
            <pc:docMk/>
            <pc:sldMk cId="2260375693" sldId="302"/>
            <ac:picMk id="2" creationId="{95A69812-97E0-488E-F720-DFCC2EEBCAA7}"/>
          </ac:picMkLst>
        </pc:picChg>
      </pc:sldChg>
      <pc:sldChg chg="addSp modSp mod ord modNotesTx">
        <pc:chgData name="ΕΛΕΝΑ ΚΟΥΜΕΝΗ" userId="87cd88a6-52a7-443a-9675-8c7bdcf58e4c" providerId="ADAL" clId="{440B820E-9537-4F11-908A-B1F991DAADFA}" dt="2024-12-13T08:43:09.274" v="406" actId="1076"/>
        <pc:sldMkLst>
          <pc:docMk/>
          <pc:sldMk cId="1178229467" sldId="320"/>
        </pc:sldMkLst>
        <pc:spChg chg="mod">
          <ac:chgData name="ΕΛΕΝΑ ΚΟΥΜΕΝΗ" userId="87cd88a6-52a7-443a-9675-8c7bdcf58e4c" providerId="ADAL" clId="{440B820E-9537-4F11-908A-B1F991DAADFA}" dt="2024-12-13T06:42:25.381" v="225" actId="255"/>
          <ac:spMkLst>
            <pc:docMk/>
            <pc:sldMk cId="1178229467" sldId="320"/>
            <ac:spMk id="2" creationId="{00000000-0000-0000-0000-000000000000}"/>
          </ac:spMkLst>
        </pc:spChg>
        <pc:picChg chg="add mod">
          <ac:chgData name="ΕΛΕΝΑ ΚΟΥΜΕΝΗ" userId="87cd88a6-52a7-443a-9675-8c7bdcf58e4c" providerId="ADAL" clId="{440B820E-9537-4F11-908A-B1F991DAADFA}" dt="2024-12-13T08:43:09.274" v="406" actId="1076"/>
          <ac:picMkLst>
            <pc:docMk/>
            <pc:sldMk cId="1178229467" sldId="320"/>
            <ac:picMk id="3" creationId="{607843FA-6C4F-4357-F6B5-413DE8A1AAE6}"/>
          </ac:picMkLst>
        </pc:picChg>
        <pc:picChg chg="mod">
          <ac:chgData name="ΕΛΕΝΑ ΚΟΥΜΕΝΗ" userId="87cd88a6-52a7-443a-9675-8c7bdcf58e4c" providerId="ADAL" clId="{440B820E-9537-4F11-908A-B1F991DAADFA}" dt="2024-12-13T08:34:24.955" v="334" actId="1076"/>
          <ac:picMkLst>
            <pc:docMk/>
            <pc:sldMk cId="1178229467" sldId="320"/>
            <ac:picMk id="9" creationId="{8BA4EC24-C95B-131D-B450-0FFC3F617578}"/>
          </ac:picMkLst>
        </pc:picChg>
      </pc:sldChg>
      <pc:sldChg chg="addSp modSp mod ord modNotesTx">
        <pc:chgData name="ΕΛΕΝΑ ΚΟΥΜΕΝΗ" userId="87cd88a6-52a7-443a-9675-8c7bdcf58e4c" providerId="ADAL" clId="{440B820E-9537-4F11-908A-B1F991DAADFA}" dt="2024-12-13T09:35:49.306" v="1719"/>
        <pc:sldMkLst>
          <pc:docMk/>
          <pc:sldMk cId="4270169898" sldId="322"/>
        </pc:sldMkLst>
        <pc:spChg chg="mod">
          <ac:chgData name="ΕΛΕΝΑ ΚΟΥΜΕΝΗ" userId="87cd88a6-52a7-443a-9675-8c7bdcf58e4c" providerId="ADAL" clId="{440B820E-9537-4F11-908A-B1F991DAADFA}" dt="2024-12-13T06:41:12.146" v="217" actId="113"/>
          <ac:spMkLst>
            <pc:docMk/>
            <pc:sldMk cId="4270169898" sldId="322"/>
            <ac:spMk id="2" creationId="{00000000-0000-0000-0000-000000000000}"/>
          </ac:spMkLst>
        </pc:spChg>
        <pc:picChg chg="add mod">
          <ac:chgData name="ΕΛΕΝΑ ΚΟΥΜΕΝΗ" userId="87cd88a6-52a7-443a-9675-8c7bdcf58e4c" providerId="ADAL" clId="{440B820E-9537-4F11-908A-B1F991DAADFA}" dt="2024-12-13T08:34:18.630" v="331" actId="1076"/>
          <ac:picMkLst>
            <pc:docMk/>
            <pc:sldMk cId="4270169898" sldId="322"/>
            <ac:picMk id="3" creationId="{74D6E999-A002-C4B6-DE3B-BE086D0FA05D}"/>
          </ac:picMkLst>
        </pc:picChg>
        <pc:picChg chg="mod">
          <ac:chgData name="ΕΛΕΝΑ ΚΟΥΜΕΝΗ" userId="87cd88a6-52a7-443a-9675-8c7bdcf58e4c" providerId="ADAL" clId="{440B820E-9537-4F11-908A-B1F991DAADFA}" dt="2024-12-13T06:41:04.430" v="213" actId="1076"/>
          <ac:picMkLst>
            <pc:docMk/>
            <pc:sldMk cId="4270169898" sldId="322"/>
            <ac:picMk id="5" creationId="{1C4A103D-5472-38B6-9D86-E2F1837E937B}"/>
          </ac:picMkLst>
        </pc:picChg>
      </pc:sldChg>
      <pc:sldChg chg="addSp delSp modSp mod delDesignElem modNotesTx">
        <pc:chgData name="ΕΛΕΝΑ ΚΟΥΜΕΝΗ" userId="87cd88a6-52a7-443a-9675-8c7bdcf58e4c" providerId="ADAL" clId="{440B820E-9537-4F11-908A-B1F991DAADFA}" dt="2024-12-13T12:10:06.190" v="4085" actId="14100"/>
        <pc:sldMkLst>
          <pc:docMk/>
          <pc:sldMk cId="1112752443" sldId="323"/>
        </pc:sldMkLst>
        <pc:spChg chg="mod">
          <ac:chgData name="ΕΛΕΝΑ ΚΟΥΜΕΝΗ" userId="87cd88a6-52a7-443a-9675-8c7bdcf58e4c" providerId="ADAL" clId="{440B820E-9537-4F11-908A-B1F991DAADFA}" dt="2024-12-13T06:56:46.690" v="244" actId="1076"/>
          <ac:spMkLst>
            <pc:docMk/>
            <pc:sldMk cId="1112752443" sldId="323"/>
            <ac:spMk id="7" creationId="{49AA89B6-54E6-B070-94A4-629794E6BBC2}"/>
          </ac:spMkLst>
        </pc:spChg>
        <pc:picChg chg="add mod modCrop">
          <ac:chgData name="ΕΛΕΝΑ ΚΟΥΜΕΝΗ" userId="87cd88a6-52a7-443a-9675-8c7bdcf58e4c" providerId="ADAL" clId="{440B820E-9537-4F11-908A-B1F991DAADFA}" dt="2024-12-13T12:10:06.190" v="4085" actId="14100"/>
          <ac:picMkLst>
            <pc:docMk/>
            <pc:sldMk cId="1112752443" sldId="323"/>
            <ac:picMk id="4" creationId="{955EFB64-C0BC-1522-A091-953ED65A209D}"/>
          </ac:picMkLst>
        </pc:picChg>
        <pc:picChg chg="add mod">
          <ac:chgData name="ΕΛΕΝΑ ΚΟΥΜΕΝΗ" userId="87cd88a6-52a7-443a-9675-8c7bdcf58e4c" providerId="ADAL" clId="{440B820E-9537-4F11-908A-B1F991DAADFA}" dt="2024-12-13T08:43:27.532" v="408" actId="1076"/>
          <ac:picMkLst>
            <pc:docMk/>
            <pc:sldMk cId="1112752443" sldId="323"/>
            <ac:picMk id="6" creationId="{459D069B-A759-43E8-290B-0FC77493B0C7}"/>
          </ac:picMkLst>
        </pc:picChg>
      </pc:sldChg>
      <pc:sldChg chg="addSp modSp mod">
        <pc:chgData name="ΕΛΕΝΑ ΚΟΥΜΕΝΗ" userId="87cd88a6-52a7-443a-9675-8c7bdcf58e4c" providerId="ADAL" clId="{440B820E-9537-4F11-908A-B1F991DAADFA}" dt="2024-12-13T11:35:42.518" v="3378" actId="20577"/>
        <pc:sldMkLst>
          <pc:docMk/>
          <pc:sldMk cId="1693054973" sldId="324"/>
        </pc:sldMkLst>
        <pc:spChg chg="mod">
          <ac:chgData name="ΕΛΕΝΑ ΚΟΥΜΕΝΗ" userId="87cd88a6-52a7-443a-9675-8c7bdcf58e4c" providerId="ADAL" clId="{440B820E-9537-4F11-908A-B1F991DAADFA}" dt="2024-12-13T08:50:20.462" v="492" actId="1076"/>
          <ac:spMkLst>
            <pc:docMk/>
            <pc:sldMk cId="1693054973" sldId="324"/>
            <ac:spMk id="3" creationId="{00000000-0000-0000-0000-000000000000}"/>
          </ac:spMkLst>
        </pc:spChg>
        <pc:graphicFrameChg chg="mod">
          <ac:chgData name="ΕΛΕΝΑ ΚΟΥΜΕΝΗ" userId="87cd88a6-52a7-443a-9675-8c7bdcf58e4c" providerId="ADAL" clId="{440B820E-9537-4F11-908A-B1F991DAADFA}" dt="2024-12-13T11:35:42.518" v="3378" actId="20577"/>
          <ac:graphicFrameMkLst>
            <pc:docMk/>
            <pc:sldMk cId="1693054973" sldId="324"/>
            <ac:graphicFrameMk id="8" creationId="{00000000-0000-0000-0000-000000000000}"/>
          </ac:graphicFrameMkLst>
        </pc:graphicFrameChg>
        <pc:picChg chg="add mod">
          <ac:chgData name="ΕΛΕΝΑ ΚΟΥΜΕΝΗ" userId="87cd88a6-52a7-443a-9675-8c7bdcf58e4c" providerId="ADAL" clId="{440B820E-9537-4F11-908A-B1F991DAADFA}" dt="2024-12-13T09:05:32.537" v="598" actId="1076"/>
          <ac:picMkLst>
            <pc:docMk/>
            <pc:sldMk cId="1693054973" sldId="324"/>
            <ac:picMk id="2" creationId="{FB6467BF-EC25-4644-FEF9-39B0B1AC572C}"/>
          </ac:picMkLst>
        </pc:picChg>
      </pc:sldChg>
      <pc:sldChg chg="addSp modSp mod">
        <pc:chgData name="ΕΛΕΝΑ ΚΟΥΜΕΝΗ" userId="87cd88a6-52a7-443a-9675-8c7bdcf58e4c" providerId="ADAL" clId="{440B820E-9537-4F11-908A-B1F991DAADFA}" dt="2024-12-13T11:44:32.805" v="3417" actId="20577"/>
        <pc:sldMkLst>
          <pc:docMk/>
          <pc:sldMk cId="362567590" sldId="325"/>
        </pc:sldMkLst>
        <pc:spChg chg="mod">
          <ac:chgData name="ΕΛΕΝΑ ΚΟΥΜΕΝΗ" userId="87cd88a6-52a7-443a-9675-8c7bdcf58e4c" providerId="ADAL" clId="{440B820E-9537-4F11-908A-B1F991DAADFA}" dt="2024-12-13T09:43:53.048" v="1963" actId="1076"/>
          <ac:spMkLst>
            <pc:docMk/>
            <pc:sldMk cId="362567590" sldId="325"/>
            <ac:spMk id="3" creationId="{00000000-0000-0000-0000-000000000000}"/>
          </ac:spMkLst>
        </pc:spChg>
        <pc:graphicFrameChg chg="mod">
          <ac:chgData name="ΕΛΕΝΑ ΚΟΥΜΕΝΗ" userId="87cd88a6-52a7-443a-9675-8c7bdcf58e4c" providerId="ADAL" clId="{440B820E-9537-4F11-908A-B1F991DAADFA}" dt="2024-12-13T11:44:32.805" v="3417" actId="20577"/>
          <ac:graphicFrameMkLst>
            <pc:docMk/>
            <pc:sldMk cId="362567590" sldId="325"/>
            <ac:graphicFrameMk id="8" creationId="{00000000-0000-0000-0000-000000000000}"/>
          </ac:graphicFrameMkLst>
        </pc:graphicFrameChg>
        <pc:picChg chg="add mod">
          <ac:chgData name="ΕΛΕΝΑ ΚΟΥΜΕΝΗ" userId="87cd88a6-52a7-443a-9675-8c7bdcf58e4c" providerId="ADAL" clId="{440B820E-9537-4F11-908A-B1F991DAADFA}" dt="2024-12-13T09:05:39.370" v="600" actId="1076"/>
          <ac:picMkLst>
            <pc:docMk/>
            <pc:sldMk cId="362567590" sldId="325"/>
            <ac:picMk id="2" creationId="{B3EA854B-6F67-0993-E63E-8062FBEDA27A}"/>
          </ac:picMkLst>
        </pc:picChg>
      </pc:sldChg>
      <pc:sldChg chg="addSp modSp mod">
        <pc:chgData name="ΕΛΕΝΑ ΚΟΥΜΕΝΗ" userId="87cd88a6-52a7-443a-9675-8c7bdcf58e4c" providerId="ADAL" clId="{440B820E-9537-4F11-908A-B1F991DAADFA}" dt="2024-12-13T11:51:43.601" v="3452" actId="20577"/>
        <pc:sldMkLst>
          <pc:docMk/>
          <pc:sldMk cId="2679535778" sldId="326"/>
        </pc:sldMkLst>
        <pc:spChg chg="mod">
          <ac:chgData name="ΕΛΕΝΑ ΚΟΥΜΕΝΗ" userId="87cd88a6-52a7-443a-9675-8c7bdcf58e4c" providerId="ADAL" clId="{440B820E-9537-4F11-908A-B1F991DAADFA}" dt="2024-12-13T08:12:30.748" v="278" actId="1076"/>
          <ac:spMkLst>
            <pc:docMk/>
            <pc:sldMk cId="2679535778" sldId="326"/>
            <ac:spMk id="3" creationId="{00000000-0000-0000-0000-000000000000}"/>
          </ac:spMkLst>
        </pc:spChg>
        <pc:graphicFrameChg chg="mod">
          <ac:chgData name="ΕΛΕΝΑ ΚΟΥΜΕΝΗ" userId="87cd88a6-52a7-443a-9675-8c7bdcf58e4c" providerId="ADAL" clId="{440B820E-9537-4F11-908A-B1F991DAADFA}" dt="2024-12-13T11:51:43.601" v="3452" actId="20577"/>
          <ac:graphicFrameMkLst>
            <pc:docMk/>
            <pc:sldMk cId="2679535778" sldId="326"/>
            <ac:graphicFrameMk id="8" creationId="{00000000-0000-0000-0000-000000000000}"/>
          </ac:graphicFrameMkLst>
        </pc:graphicFrameChg>
        <pc:picChg chg="add mod">
          <ac:chgData name="ΕΛΕΝΑ ΚΟΥΜΕΝΗ" userId="87cd88a6-52a7-443a-9675-8c7bdcf58e4c" providerId="ADAL" clId="{440B820E-9537-4F11-908A-B1F991DAADFA}" dt="2024-12-13T09:05:45.938" v="603" actId="1076"/>
          <ac:picMkLst>
            <pc:docMk/>
            <pc:sldMk cId="2679535778" sldId="326"/>
            <ac:picMk id="2" creationId="{C7CB9848-CC2F-DF33-00A3-BE957396A497}"/>
          </ac:picMkLst>
        </pc:picChg>
      </pc:sldChg>
      <pc:sldChg chg="addSp modSp mod modNotesTx">
        <pc:chgData name="ΕΛΕΝΑ ΚΟΥΜΕΝΗ" userId="87cd88a6-52a7-443a-9675-8c7bdcf58e4c" providerId="ADAL" clId="{440B820E-9537-4F11-908A-B1F991DAADFA}" dt="2024-12-13T11:54:31.386" v="3499" actId="20577"/>
        <pc:sldMkLst>
          <pc:docMk/>
          <pc:sldMk cId="314244477" sldId="327"/>
        </pc:sldMkLst>
        <pc:graphicFrameChg chg="mod">
          <ac:chgData name="ΕΛΕΝΑ ΚΟΥΜΕΝΗ" userId="87cd88a6-52a7-443a-9675-8c7bdcf58e4c" providerId="ADAL" clId="{440B820E-9537-4F11-908A-B1F991DAADFA}" dt="2024-12-13T11:54:31.386" v="3499" actId="20577"/>
          <ac:graphicFrameMkLst>
            <pc:docMk/>
            <pc:sldMk cId="314244477" sldId="327"/>
            <ac:graphicFrameMk id="8" creationId="{00000000-0000-0000-0000-000000000000}"/>
          </ac:graphicFrameMkLst>
        </pc:graphicFrameChg>
        <pc:picChg chg="add mod">
          <ac:chgData name="ΕΛΕΝΑ ΚΟΥΜΕΝΗ" userId="87cd88a6-52a7-443a-9675-8c7bdcf58e4c" providerId="ADAL" clId="{440B820E-9537-4F11-908A-B1F991DAADFA}" dt="2024-12-13T08:35:35.197" v="356" actId="1076"/>
          <ac:picMkLst>
            <pc:docMk/>
            <pc:sldMk cId="314244477" sldId="327"/>
            <ac:picMk id="2" creationId="{EF6C6E98-E590-C309-3207-29784E374A78}"/>
          </ac:picMkLst>
        </pc:picChg>
      </pc:sldChg>
      <pc:sldChg chg="addSp modSp mod">
        <pc:chgData name="ΕΛΕΝΑ ΚΟΥΜΕΝΗ" userId="87cd88a6-52a7-443a-9675-8c7bdcf58e4c" providerId="ADAL" clId="{440B820E-9537-4F11-908A-B1F991DAADFA}" dt="2024-12-13T08:35:59.168" v="398" actId="20577"/>
        <pc:sldMkLst>
          <pc:docMk/>
          <pc:sldMk cId="557013373" sldId="328"/>
        </pc:sldMkLst>
        <pc:spChg chg="mod">
          <ac:chgData name="ΕΛΕΝΑ ΚΟΥΜΕΝΗ" userId="87cd88a6-52a7-443a-9675-8c7bdcf58e4c" providerId="ADAL" clId="{440B820E-9537-4F11-908A-B1F991DAADFA}" dt="2024-12-13T08:29:06.934" v="289" actId="1076"/>
          <ac:spMkLst>
            <pc:docMk/>
            <pc:sldMk cId="557013373" sldId="328"/>
            <ac:spMk id="2" creationId="{00000000-0000-0000-0000-000000000000}"/>
          </ac:spMkLst>
        </pc:spChg>
        <pc:spChg chg="mod">
          <ac:chgData name="ΕΛΕΝΑ ΚΟΥΜΕΝΗ" userId="87cd88a6-52a7-443a-9675-8c7bdcf58e4c" providerId="ADAL" clId="{440B820E-9537-4F11-908A-B1F991DAADFA}" dt="2024-12-13T08:35:59.168" v="398" actId="20577"/>
          <ac:spMkLst>
            <pc:docMk/>
            <pc:sldMk cId="557013373" sldId="328"/>
            <ac:spMk id="3" creationId="{00000000-0000-0000-0000-000000000000}"/>
          </ac:spMkLst>
        </pc:spChg>
        <pc:picChg chg="add mod">
          <ac:chgData name="ΕΛΕΝΑ ΚΟΥΜΕΝΗ" userId="87cd88a6-52a7-443a-9675-8c7bdcf58e4c" providerId="ADAL" clId="{440B820E-9537-4F11-908A-B1F991DAADFA}" dt="2024-12-13T08:35:55.384" v="373" actId="1076"/>
          <ac:picMkLst>
            <pc:docMk/>
            <pc:sldMk cId="557013373" sldId="328"/>
            <ac:picMk id="4" creationId="{AED70D3C-11F1-27B2-67FC-667139A9081F}"/>
          </ac:picMkLst>
        </pc:picChg>
      </pc:sldChg>
      <pc:sldChg chg="addSp delSp modSp add mod delAnim">
        <pc:chgData name="ΕΛΕΝΑ ΚΟΥΜΕΝΗ" userId="87cd88a6-52a7-443a-9675-8c7bdcf58e4c" providerId="ADAL" clId="{440B820E-9537-4F11-908A-B1F991DAADFA}" dt="2024-12-13T11:55:31.950" v="3502" actId="20577"/>
        <pc:sldMkLst>
          <pc:docMk/>
          <pc:sldMk cId="0" sldId="331"/>
        </pc:sldMkLst>
        <pc:spChg chg="add mod">
          <ac:chgData name="ΕΛΕΝΑ ΚΟΥΜΕΝΗ" userId="87cd88a6-52a7-443a-9675-8c7bdcf58e4c" providerId="ADAL" clId="{440B820E-9537-4F11-908A-B1F991DAADFA}" dt="2024-12-13T11:55:31.950" v="3502" actId="20577"/>
          <ac:spMkLst>
            <pc:docMk/>
            <pc:sldMk cId="0" sldId="331"/>
            <ac:spMk id="3" creationId="{97B73FC1-64E1-B196-E48D-5380C3BEA895}"/>
          </ac:spMkLst>
        </pc:spChg>
        <pc:spChg chg="add mod">
          <ac:chgData name="ΕΛΕΝΑ ΚΟΥΜΕΝΗ" userId="87cd88a6-52a7-443a-9675-8c7bdcf58e4c" providerId="ADAL" clId="{440B820E-9537-4F11-908A-B1F991DAADFA}" dt="2024-12-13T08:47:48.090" v="468" actId="20577"/>
          <ac:spMkLst>
            <pc:docMk/>
            <pc:sldMk cId="0" sldId="331"/>
            <ac:spMk id="7" creationId="{00000000-0000-0000-0000-000000000000}"/>
          </ac:spMkLst>
        </pc:spChg>
      </pc:sldChg>
      <pc:sldChg chg="modSp mod">
        <pc:chgData name="ΕΛΕΝΑ ΚΟΥΜΕΝΗ" userId="87cd88a6-52a7-443a-9675-8c7bdcf58e4c" providerId="ADAL" clId="{440B820E-9537-4F11-908A-B1F991DAADFA}" dt="2024-12-13T11:52:38.824" v="3461" actId="14100"/>
        <pc:sldMkLst>
          <pc:docMk/>
          <pc:sldMk cId="1090147736" sldId="372"/>
        </pc:sldMkLst>
        <pc:spChg chg="mod">
          <ac:chgData name="ΕΛΕΝΑ ΚΟΥΜΕΝΗ" userId="87cd88a6-52a7-443a-9675-8c7bdcf58e4c" providerId="ADAL" clId="{440B820E-9537-4F11-908A-B1F991DAADFA}" dt="2024-12-13T11:52:38.824" v="3461" actId="14100"/>
          <ac:spMkLst>
            <pc:docMk/>
            <pc:sldMk cId="1090147736" sldId="372"/>
            <ac:spMk id="9" creationId="{00000000-0000-0000-0000-000000000000}"/>
          </ac:spMkLst>
        </pc:spChg>
        <pc:picChg chg="mod">
          <ac:chgData name="ΕΛΕΝΑ ΚΟΥΜΕΝΗ" userId="87cd88a6-52a7-443a-9675-8c7bdcf58e4c" providerId="ADAL" clId="{440B820E-9537-4F11-908A-B1F991DAADFA}" dt="2024-12-13T11:52:36.972" v="3460" actId="14100"/>
          <ac:picMkLst>
            <pc:docMk/>
            <pc:sldMk cId="1090147736" sldId="372"/>
            <ac:picMk id="7" creationId="{00000000-0000-0000-0000-000000000000}"/>
          </ac:picMkLst>
        </pc:picChg>
      </pc:sldChg>
      <pc:sldChg chg="addSp modSp mod modNotesTx">
        <pc:chgData name="ΕΛΕΝΑ ΚΟΥΜΕΝΗ" userId="87cd88a6-52a7-443a-9675-8c7bdcf58e4c" providerId="ADAL" clId="{440B820E-9537-4F11-908A-B1F991DAADFA}" dt="2024-12-13T12:10:41.568" v="4118" actId="20577"/>
        <pc:sldMkLst>
          <pc:docMk/>
          <pc:sldMk cId="3522844445" sldId="392"/>
        </pc:sldMkLst>
        <pc:spChg chg="mod">
          <ac:chgData name="ΕΛΕΝΑ ΚΟΥΜΕΝΗ" userId="87cd88a6-52a7-443a-9675-8c7bdcf58e4c" providerId="ADAL" clId="{440B820E-9537-4F11-908A-B1F991DAADFA}" dt="2024-12-13T06:58:11.072" v="259" actId="14100"/>
          <ac:spMkLst>
            <pc:docMk/>
            <pc:sldMk cId="3522844445" sldId="392"/>
            <ac:spMk id="25602" creationId="{00000000-0000-0000-0000-000000000000}"/>
          </ac:spMkLst>
        </pc:spChg>
        <pc:graphicFrameChg chg="modGraphic">
          <ac:chgData name="ΕΛΕΝΑ ΚΟΥΜΕΝΗ" userId="87cd88a6-52a7-443a-9675-8c7bdcf58e4c" providerId="ADAL" clId="{440B820E-9537-4F11-908A-B1F991DAADFA}" dt="2024-12-13T09:02:16.969" v="591" actId="207"/>
          <ac:graphicFrameMkLst>
            <pc:docMk/>
            <pc:sldMk cId="3522844445" sldId="392"/>
            <ac:graphicFrameMk id="2" creationId="{00000000-0000-0000-0000-000000000000}"/>
          </ac:graphicFrameMkLst>
        </pc:graphicFrameChg>
        <pc:graphicFrameChg chg="mod modGraphic">
          <ac:chgData name="ΕΛΕΝΑ ΚΟΥΜΕΝΗ" userId="87cd88a6-52a7-443a-9675-8c7bdcf58e4c" providerId="ADAL" clId="{440B820E-9537-4F11-908A-B1F991DAADFA}" dt="2024-12-13T08:49:38.567" v="490" actId="14100"/>
          <ac:graphicFrameMkLst>
            <pc:docMk/>
            <pc:sldMk cId="3522844445" sldId="392"/>
            <ac:graphicFrameMk id="5" creationId="{00000000-0000-0000-0000-000000000000}"/>
          </ac:graphicFrameMkLst>
        </pc:graphicFrameChg>
        <pc:picChg chg="add mod">
          <ac:chgData name="ΕΛΕΝΑ ΚΟΥΜΕΝΗ" userId="87cd88a6-52a7-443a-9675-8c7bdcf58e4c" providerId="ADAL" clId="{440B820E-9537-4F11-908A-B1F991DAADFA}" dt="2024-12-13T08:50:05.122" v="491" actId="1076"/>
          <ac:picMkLst>
            <pc:docMk/>
            <pc:sldMk cId="3522844445" sldId="392"/>
            <ac:picMk id="3" creationId="{C91D5487-7E4D-F9BF-5531-670EB00EBC17}"/>
          </ac:picMkLst>
        </pc:picChg>
      </pc:sldChg>
      <pc:sldChg chg="addSp delSp modSp mod">
        <pc:chgData name="ΕΛΕΝΑ ΚΟΥΜΕΝΗ" userId="87cd88a6-52a7-443a-9675-8c7bdcf58e4c" providerId="ADAL" clId="{440B820E-9537-4F11-908A-B1F991DAADFA}" dt="2024-12-13T12:11:24.821" v="4143" actId="20577"/>
        <pc:sldMkLst>
          <pc:docMk/>
          <pc:sldMk cId="3951502802" sldId="394"/>
        </pc:sldMkLst>
        <pc:graphicFrameChg chg="mod modGraphic">
          <ac:chgData name="ΕΛΕΝΑ ΚΟΥΜΕΝΗ" userId="87cd88a6-52a7-443a-9675-8c7bdcf58e4c" providerId="ADAL" clId="{440B820E-9537-4F11-908A-B1F991DAADFA}" dt="2024-12-13T12:11:24.821" v="4143" actId="20577"/>
          <ac:graphicFrameMkLst>
            <pc:docMk/>
            <pc:sldMk cId="3951502802" sldId="394"/>
            <ac:graphicFrameMk id="5" creationId="{00000000-0000-0000-0000-000000000000}"/>
          </ac:graphicFrameMkLst>
        </pc:graphicFrameChg>
        <pc:picChg chg="add mod">
          <ac:chgData name="ΕΛΕΝΑ ΚΟΥΜΕΝΗ" userId="87cd88a6-52a7-443a-9675-8c7bdcf58e4c" providerId="ADAL" clId="{440B820E-9537-4F11-908A-B1F991DAADFA}" dt="2024-12-13T09:09:21.219" v="665" actId="1076"/>
          <ac:picMkLst>
            <pc:docMk/>
            <pc:sldMk cId="3951502802" sldId="394"/>
            <ac:picMk id="4" creationId="{C9DEDEEB-59CC-D0A6-E0DC-0C0BDB17F8B8}"/>
          </ac:picMkLst>
        </pc:picChg>
      </pc:sldChg>
      <pc:sldChg chg="addSp delSp modSp mod modNotesTx">
        <pc:chgData name="ΕΛΕΝΑ ΚΟΥΜΕΝΗ" userId="87cd88a6-52a7-443a-9675-8c7bdcf58e4c" providerId="ADAL" clId="{440B820E-9537-4F11-908A-B1F991DAADFA}" dt="2024-12-13T10:06:43.393" v="3290" actId="20577"/>
        <pc:sldMkLst>
          <pc:docMk/>
          <pc:sldMk cId="3032676992" sldId="419"/>
        </pc:sldMkLst>
        <pc:spChg chg="add mod">
          <ac:chgData name="ΕΛΕΝΑ ΚΟΥΜΕΝΗ" userId="87cd88a6-52a7-443a-9675-8c7bdcf58e4c" providerId="ADAL" clId="{440B820E-9537-4F11-908A-B1F991DAADFA}" dt="2024-12-13T08:48:48.667" v="488" actId="20577"/>
          <ac:spMkLst>
            <pc:docMk/>
            <pc:sldMk cId="3032676992" sldId="419"/>
            <ac:spMk id="4" creationId="{C70714CD-3E9F-C29F-54A2-E459CD55EFF8}"/>
          </ac:spMkLst>
        </pc:spChg>
        <pc:spChg chg="add mod">
          <ac:chgData name="ΕΛΕΝΑ ΚΟΥΜΕΝΗ" userId="87cd88a6-52a7-443a-9675-8c7bdcf58e4c" providerId="ADAL" clId="{440B820E-9537-4F11-908A-B1F991DAADFA}" dt="2024-12-13T08:36:18.367" v="402" actId="1076"/>
          <ac:spMkLst>
            <pc:docMk/>
            <pc:sldMk cId="3032676992" sldId="419"/>
            <ac:spMk id="7" creationId="{DFE0AF2A-4263-36C9-564E-8085BB3F25CA}"/>
          </ac:spMkLst>
        </pc:spChg>
        <pc:picChg chg="add mod">
          <ac:chgData name="ΕΛΕΝΑ ΚΟΥΜΕΝΗ" userId="87cd88a6-52a7-443a-9675-8c7bdcf58e4c" providerId="ADAL" clId="{440B820E-9537-4F11-908A-B1F991DAADFA}" dt="2024-12-13T08:36:02.802" v="400" actId="1076"/>
          <ac:picMkLst>
            <pc:docMk/>
            <pc:sldMk cId="3032676992" sldId="419"/>
            <ac:picMk id="5" creationId="{2CF42EAA-0F42-8E5B-C9E9-7C2B11D1C04D}"/>
          </ac:picMkLst>
        </pc:picChg>
      </pc:sldChg>
      <pc:sldChg chg="addSp delSp modSp mod delDesignElem modNotesTx">
        <pc:chgData name="ΕΛΕΝΑ ΚΟΥΜΕΝΗ" userId="87cd88a6-52a7-443a-9675-8c7bdcf58e4c" providerId="ADAL" clId="{440B820E-9537-4F11-908A-B1F991DAADFA}" dt="2024-12-13T12:08:42.475" v="4082" actId="14100"/>
        <pc:sldMkLst>
          <pc:docMk/>
          <pc:sldMk cId="728637157" sldId="427"/>
        </pc:sldMkLst>
        <pc:spChg chg="mod">
          <ac:chgData name="ΕΛΕΝΑ ΚΟΥΜΕΝΗ" userId="87cd88a6-52a7-443a-9675-8c7bdcf58e4c" providerId="ADAL" clId="{440B820E-9537-4F11-908A-B1F991DAADFA}" dt="2024-12-13T06:40:45.832" v="211" actId="1076"/>
          <ac:spMkLst>
            <pc:docMk/>
            <pc:sldMk cId="728637157" sldId="427"/>
            <ac:spMk id="3" creationId="{00000000-0000-0000-0000-000000000000}"/>
          </ac:spMkLst>
        </pc:spChg>
        <pc:picChg chg="add mod modCrop">
          <ac:chgData name="ΕΛΕΝΑ ΚΟΥΜΕΝΗ" userId="87cd88a6-52a7-443a-9675-8c7bdcf58e4c" providerId="ADAL" clId="{440B820E-9537-4F11-908A-B1F991DAADFA}" dt="2024-12-13T12:08:42.475" v="4082" actId="14100"/>
          <ac:picMkLst>
            <pc:docMk/>
            <pc:sldMk cId="728637157" sldId="427"/>
            <ac:picMk id="4" creationId="{1FB62977-37D3-A0D0-E0DC-130F35AC4646}"/>
          </ac:picMkLst>
        </pc:picChg>
      </pc:sldChg>
      <pc:sldChg chg="addSp modSp mod">
        <pc:chgData name="ΕΛΕΝΑ ΚΟΥΜΕΝΗ" userId="87cd88a6-52a7-443a-9675-8c7bdcf58e4c" providerId="ADAL" clId="{440B820E-9537-4F11-908A-B1F991DAADFA}" dt="2024-12-13T10:48:13.797" v="3331" actId="20577"/>
        <pc:sldMkLst>
          <pc:docMk/>
          <pc:sldMk cId="2071016391" sldId="432"/>
        </pc:sldMkLst>
        <pc:spChg chg="mod">
          <ac:chgData name="ΕΛΕΝΑ ΚΟΥΜΕΝΗ" userId="87cd88a6-52a7-443a-9675-8c7bdcf58e4c" providerId="ADAL" clId="{440B820E-9537-4F11-908A-B1F991DAADFA}" dt="2024-12-13T06:57:48.873" v="255" actId="113"/>
          <ac:spMkLst>
            <pc:docMk/>
            <pc:sldMk cId="2071016391" sldId="432"/>
            <ac:spMk id="3" creationId="{00000000-0000-0000-0000-000000000000}"/>
          </ac:spMkLst>
        </pc:spChg>
        <pc:graphicFrameChg chg="mod">
          <ac:chgData name="ΕΛΕΝΑ ΚΟΥΜΕΝΗ" userId="87cd88a6-52a7-443a-9675-8c7bdcf58e4c" providerId="ADAL" clId="{440B820E-9537-4F11-908A-B1F991DAADFA}" dt="2024-12-13T10:48:13.797" v="3331" actId="20577"/>
          <ac:graphicFrameMkLst>
            <pc:docMk/>
            <pc:sldMk cId="2071016391" sldId="432"/>
            <ac:graphicFrameMk id="8" creationId="{00000000-0000-0000-0000-000000000000}"/>
          </ac:graphicFrameMkLst>
        </pc:graphicFrameChg>
        <pc:picChg chg="add mod">
          <ac:chgData name="ΕΛΕΝΑ ΚΟΥΜΕΝΗ" userId="87cd88a6-52a7-443a-9675-8c7bdcf58e4c" providerId="ADAL" clId="{440B820E-9537-4F11-908A-B1F991DAADFA}" dt="2024-12-13T09:05:25.060" v="596" actId="1076"/>
          <ac:picMkLst>
            <pc:docMk/>
            <pc:sldMk cId="2071016391" sldId="432"/>
            <ac:picMk id="2" creationId="{D06C2C00-36AD-565C-5186-67B42091A7B0}"/>
          </ac:picMkLst>
        </pc:picChg>
      </pc:sldChg>
      <pc:sldChg chg="addSp delSp modSp del mod delDesignElem">
        <pc:chgData name="ΕΛΕΝΑ ΚΟΥΜΕΝΗ" userId="87cd88a6-52a7-443a-9675-8c7bdcf58e4c" providerId="ADAL" clId="{440B820E-9537-4F11-908A-B1F991DAADFA}" dt="2024-12-13T08:42:23.638" v="403" actId="2696"/>
        <pc:sldMkLst>
          <pc:docMk/>
          <pc:sldMk cId="2289916912" sldId="442"/>
        </pc:sldMkLst>
      </pc:sldChg>
      <pc:sldChg chg="addSp modSp mod ord">
        <pc:chgData name="ΕΛΕΝΑ ΚΟΥΜΕΝΗ" userId="87cd88a6-52a7-443a-9675-8c7bdcf58e4c" providerId="ADAL" clId="{440B820E-9537-4F11-908A-B1F991DAADFA}" dt="2024-12-13T09:07:46.970" v="619" actId="1076"/>
        <pc:sldMkLst>
          <pc:docMk/>
          <pc:sldMk cId="3213776963" sldId="443"/>
        </pc:sldMkLst>
        <pc:spChg chg="mod">
          <ac:chgData name="ΕΛΕΝΑ ΚΟΥΜΕΝΗ" userId="87cd88a6-52a7-443a-9675-8c7bdcf58e4c" providerId="ADAL" clId="{440B820E-9537-4F11-908A-B1F991DAADFA}" dt="2024-12-13T06:22:07.668" v="182" actId="1076"/>
          <ac:spMkLst>
            <pc:docMk/>
            <pc:sldMk cId="3213776963" sldId="443"/>
            <ac:spMk id="2" creationId="{67E046DC-6052-4CFB-1F66-932BE2F3BC6C}"/>
          </ac:spMkLst>
        </pc:spChg>
        <pc:spChg chg="mod">
          <ac:chgData name="ΕΛΕΝΑ ΚΟΥΜΕΝΗ" userId="87cd88a6-52a7-443a-9675-8c7bdcf58e4c" providerId="ADAL" clId="{440B820E-9537-4F11-908A-B1F991DAADFA}" dt="2024-12-13T09:07:22.118" v="611" actId="14100"/>
          <ac:spMkLst>
            <pc:docMk/>
            <pc:sldMk cId="3213776963" sldId="443"/>
            <ac:spMk id="3" creationId="{6E8977B3-8FE2-57CC-51ED-D0B363D99CEC}"/>
          </ac:spMkLst>
        </pc:spChg>
        <pc:spChg chg="mod">
          <ac:chgData name="ΕΛΕΝΑ ΚΟΥΜΕΝΗ" userId="87cd88a6-52a7-443a-9675-8c7bdcf58e4c" providerId="ADAL" clId="{440B820E-9537-4F11-908A-B1F991DAADFA}" dt="2024-12-13T09:07:32.198" v="614" actId="207"/>
          <ac:spMkLst>
            <pc:docMk/>
            <pc:sldMk cId="3213776963" sldId="443"/>
            <ac:spMk id="4" creationId="{0A973348-3F32-6AA8-1712-71FFF4F9809B}"/>
          </ac:spMkLst>
        </pc:spChg>
        <pc:spChg chg="mod">
          <ac:chgData name="ΕΛΕΝΑ ΚΟΥΜΕΝΗ" userId="87cd88a6-52a7-443a-9675-8c7bdcf58e4c" providerId="ADAL" clId="{440B820E-9537-4F11-908A-B1F991DAADFA}" dt="2024-12-13T09:07:43.734" v="618" actId="1076"/>
          <ac:spMkLst>
            <pc:docMk/>
            <pc:sldMk cId="3213776963" sldId="443"/>
            <ac:spMk id="5" creationId="{1CDB9359-255C-D074-E98E-CB6D709B5C7C}"/>
          </ac:spMkLst>
        </pc:spChg>
        <pc:spChg chg="mod">
          <ac:chgData name="ΕΛΕΝΑ ΚΟΥΜΕΝΗ" userId="87cd88a6-52a7-443a-9675-8c7bdcf58e4c" providerId="ADAL" clId="{440B820E-9537-4F11-908A-B1F991DAADFA}" dt="2024-12-13T09:07:29.680" v="613" actId="207"/>
          <ac:spMkLst>
            <pc:docMk/>
            <pc:sldMk cId="3213776963" sldId="443"/>
            <ac:spMk id="6" creationId="{705CF140-4B5A-60F1-900E-7E4F920BA8A8}"/>
          </ac:spMkLst>
        </pc:spChg>
        <pc:spChg chg="mod">
          <ac:chgData name="ΕΛΕΝΑ ΚΟΥΜΕΝΗ" userId="87cd88a6-52a7-443a-9675-8c7bdcf58e4c" providerId="ADAL" clId="{440B820E-9537-4F11-908A-B1F991DAADFA}" dt="2024-12-13T09:07:46.970" v="619" actId="1076"/>
          <ac:spMkLst>
            <pc:docMk/>
            <pc:sldMk cId="3213776963" sldId="443"/>
            <ac:spMk id="7" creationId="{6C1C54BF-9C6B-E90C-2CDF-59086F8DFD78}"/>
          </ac:spMkLst>
        </pc:spChg>
        <pc:picChg chg="add mod">
          <ac:chgData name="ΕΛΕΝΑ ΚΟΥΜΕΝΗ" userId="87cd88a6-52a7-443a-9675-8c7bdcf58e4c" providerId="ADAL" clId="{440B820E-9537-4F11-908A-B1F991DAADFA}" dt="2024-12-13T08:33:46.027" v="322" actId="1076"/>
          <ac:picMkLst>
            <pc:docMk/>
            <pc:sldMk cId="3213776963" sldId="443"/>
            <ac:picMk id="8" creationId="{97F28C90-A5ED-E0F5-C8A4-1AE4850B5F07}"/>
          </ac:picMkLst>
        </pc:picChg>
      </pc:sldChg>
      <pc:sldChg chg="addSp delSp modSp mod ord delDesignElem modNotesTx">
        <pc:chgData name="ΕΛΕΝΑ ΚΟΥΜΕΝΗ" userId="87cd88a6-52a7-443a-9675-8c7bdcf58e4c" providerId="ADAL" clId="{440B820E-9537-4F11-908A-B1F991DAADFA}" dt="2024-12-13T09:07:58.471" v="621" actId="207"/>
        <pc:sldMkLst>
          <pc:docMk/>
          <pc:sldMk cId="1096403661" sldId="444"/>
        </pc:sldMkLst>
        <pc:picChg chg="add mod">
          <ac:chgData name="ΕΛΕΝΑ ΚΟΥΜΕΝΗ" userId="87cd88a6-52a7-443a-9675-8c7bdcf58e4c" providerId="ADAL" clId="{440B820E-9537-4F11-908A-B1F991DAADFA}" dt="2024-12-13T09:05:10.813" v="595" actId="1076"/>
          <ac:picMkLst>
            <pc:docMk/>
            <pc:sldMk cId="1096403661" sldId="444"/>
            <ac:picMk id="2" creationId="{D04F08B7-AD4D-CB3A-63EE-8233EA9BA6E5}"/>
          </ac:picMkLst>
        </pc:picChg>
        <pc:picChg chg="mod">
          <ac:chgData name="ΕΛΕΝΑ ΚΟΥΜΕΝΗ" userId="87cd88a6-52a7-443a-9675-8c7bdcf58e4c" providerId="ADAL" clId="{440B820E-9537-4F11-908A-B1F991DAADFA}" dt="2024-12-13T09:07:58.471" v="621" actId="207"/>
          <ac:picMkLst>
            <pc:docMk/>
            <pc:sldMk cId="1096403661" sldId="444"/>
            <ac:picMk id="18" creationId="{9FD9722E-DBD1-F3A4-6EFC-E46580ACEB90}"/>
          </ac:picMkLst>
        </pc:picChg>
      </pc:sldChg>
      <pc:sldChg chg="addSp delSp modSp mod modNotesTx">
        <pc:chgData name="ΕΛΕΝΑ ΚΟΥΜΕΝΗ" userId="87cd88a6-52a7-443a-9675-8c7bdcf58e4c" providerId="ADAL" clId="{440B820E-9537-4F11-908A-B1F991DAADFA}" dt="2024-12-13T12:11:48.002" v="4149" actId="20577"/>
        <pc:sldMkLst>
          <pc:docMk/>
          <pc:sldMk cId="1154852629" sldId="708"/>
        </pc:sldMkLst>
        <pc:spChg chg="mod">
          <ac:chgData name="ΕΛΕΝΑ ΚΟΥΜΕΝΗ" userId="87cd88a6-52a7-443a-9675-8c7bdcf58e4c" providerId="ADAL" clId="{440B820E-9537-4F11-908A-B1F991DAADFA}" dt="2024-12-13T08:13:02.230" v="283" actId="1076"/>
          <ac:spMkLst>
            <pc:docMk/>
            <pc:sldMk cId="1154852629" sldId="708"/>
            <ac:spMk id="2" creationId="{A94856FA-9ACC-7C7B-E4A7-ABFE17DEEEFF}"/>
          </ac:spMkLst>
        </pc:spChg>
        <pc:spChg chg="mod">
          <ac:chgData name="ΕΛΕΝΑ ΚΟΥΜΕΝΗ" userId="87cd88a6-52a7-443a-9675-8c7bdcf58e4c" providerId="ADAL" clId="{440B820E-9537-4F11-908A-B1F991DAADFA}" dt="2024-12-13T09:45:38.757" v="1972" actId="20577"/>
          <ac:spMkLst>
            <pc:docMk/>
            <pc:sldMk cId="1154852629" sldId="708"/>
            <ac:spMk id="3" creationId="{248A3FBA-FB48-8C8B-B91B-1AA65A58D5E7}"/>
          </ac:spMkLst>
        </pc:spChg>
        <pc:picChg chg="add mod">
          <ac:chgData name="ΕΛΕΝΑ ΚΟΥΜΕΝΗ" userId="87cd88a6-52a7-443a-9675-8c7bdcf58e4c" providerId="ADAL" clId="{440B820E-9537-4F11-908A-B1F991DAADFA}" dt="2024-12-13T09:46:11.018" v="1973" actId="1076"/>
          <ac:picMkLst>
            <pc:docMk/>
            <pc:sldMk cId="1154852629" sldId="708"/>
            <ac:picMk id="6" creationId="{773A0B5D-79CB-C3FA-6DC3-4A0B47F8EC16}"/>
          </ac:picMkLst>
        </pc:picChg>
      </pc:sldChg>
      <pc:sldChg chg="addSp delSp modSp mod">
        <pc:chgData name="ΕΛΕΝΑ ΚΟΥΜΕΝΗ" userId="87cd88a6-52a7-443a-9675-8c7bdcf58e4c" providerId="ADAL" clId="{440B820E-9537-4F11-908A-B1F991DAADFA}" dt="2024-12-13T09:05:41.857" v="601" actId="1076"/>
        <pc:sldMkLst>
          <pc:docMk/>
          <pc:sldMk cId="610357622" sldId="709"/>
        </pc:sldMkLst>
        <pc:graphicFrameChg chg="mod modGraphic">
          <ac:chgData name="ΕΛΕΝΑ ΚΟΥΜΕΝΗ" userId="87cd88a6-52a7-443a-9675-8c7bdcf58e4c" providerId="ADAL" clId="{440B820E-9537-4F11-908A-B1F991DAADFA}" dt="2024-12-13T09:02:06.937" v="588" actId="207"/>
          <ac:graphicFrameMkLst>
            <pc:docMk/>
            <pc:sldMk cId="610357622" sldId="709"/>
            <ac:graphicFrameMk id="4" creationId="{00000000-0000-0000-0000-000000000000}"/>
          </ac:graphicFrameMkLst>
        </pc:graphicFrameChg>
        <pc:picChg chg="add mod">
          <ac:chgData name="ΕΛΕΝΑ ΚΟΥΜΕΝΗ" userId="87cd88a6-52a7-443a-9675-8c7bdcf58e4c" providerId="ADAL" clId="{440B820E-9537-4F11-908A-B1F991DAADFA}" dt="2024-12-13T09:05:41.857" v="601" actId="1076"/>
          <ac:picMkLst>
            <pc:docMk/>
            <pc:sldMk cId="610357622" sldId="709"/>
            <ac:picMk id="2" creationId="{D6B4872C-BE14-82CC-7B3C-FA0AC836307D}"/>
          </ac:picMkLst>
        </pc:picChg>
      </pc:sldChg>
      <pc:sldChg chg="addSp delSp modSp mod">
        <pc:chgData name="ΕΛΕΝΑ ΚΟΥΜΕΝΗ" userId="87cd88a6-52a7-443a-9675-8c7bdcf58e4c" providerId="ADAL" clId="{440B820E-9537-4F11-908A-B1F991DAADFA}" dt="2024-12-13T09:02:02.073" v="587" actId="207"/>
        <pc:sldMkLst>
          <pc:docMk/>
          <pc:sldMk cId="3308195206" sldId="710"/>
        </pc:sldMkLst>
        <pc:graphicFrameChg chg="mod modGraphic">
          <ac:chgData name="ΕΛΕΝΑ ΚΟΥΜΕΝΗ" userId="87cd88a6-52a7-443a-9675-8c7bdcf58e4c" providerId="ADAL" clId="{440B820E-9537-4F11-908A-B1F991DAADFA}" dt="2024-12-13T09:02:02.073" v="587" actId="207"/>
          <ac:graphicFrameMkLst>
            <pc:docMk/>
            <pc:sldMk cId="3308195206" sldId="710"/>
            <ac:graphicFrameMk id="4" creationId="{00000000-0000-0000-0000-000000000000}"/>
          </ac:graphicFrameMkLst>
        </pc:graphicFrameChg>
        <pc:picChg chg="add mod">
          <ac:chgData name="ΕΛΕΝΑ ΚΟΥΜΕΝΗ" userId="87cd88a6-52a7-443a-9675-8c7bdcf58e4c" providerId="ADAL" clId="{440B820E-9537-4F11-908A-B1F991DAADFA}" dt="2024-12-13T08:35:32.413" v="354" actId="1076"/>
          <ac:picMkLst>
            <pc:docMk/>
            <pc:sldMk cId="3308195206" sldId="710"/>
            <ac:picMk id="5" creationId="{EEE42150-E98E-5668-D8A9-2F3ED80CF734}"/>
          </ac:picMkLst>
        </pc:picChg>
      </pc:sldChg>
      <pc:sldChg chg="addSp delSp modSp mod">
        <pc:chgData name="ΕΛΕΝΑ ΚΟΥΜΕΝΗ" userId="87cd88a6-52a7-443a-9675-8c7bdcf58e4c" providerId="ADAL" clId="{440B820E-9537-4F11-908A-B1F991DAADFA}" dt="2024-12-13T09:01:50.592" v="586" actId="207"/>
        <pc:sldMkLst>
          <pc:docMk/>
          <pc:sldMk cId="190962716" sldId="711"/>
        </pc:sldMkLst>
        <pc:graphicFrameChg chg="mod modGraphic">
          <ac:chgData name="ΕΛΕΝΑ ΚΟΥΜΕΝΗ" userId="87cd88a6-52a7-443a-9675-8c7bdcf58e4c" providerId="ADAL" clId="{440B820E-9537-4F11-908A-B1F991DAADFA}" dt="2024-12-13T09:01:50.592" v="586" actId="207"/>
          <ac:graphicFrameMkLst>
            <pc:docMk/>
            <pc:sldMk cId="190962716" sldId="711"/>
            <ac:graphicFrameMk id="4" creationId="{00000000-0000-0000-0000-000000000000}"/>
          </ac:graphicFrameMkLst>
        </pc:graphicFrameChg>
        <pc:picChg chg="add mod">
          <ac:chgData name="ΕΛΕΝΑ ΚΟΥΜΕΝΗ" userId="87cd88a6-52a7-443a-9675-8c7bdcf58e4c" providerId="ADAL" clId="{440B820E-9537-4F11-908A-B1F991DAADFA}" dt="2024-12-13T08:35:40.261" v="358" actId="1076"/>
          <ac:picMkLst>
            <pc:docMk/>
            <pc:sldMk cId="190962716" sldId="711"/>
            <ac:picMk id="5" creationId="{B879B94D-E7A3-699A-C0BC-C45A56614329}"/>
          </ac:picMkLst>
        </pc:picChg>
      </pc:sldChg>
      <pc:sldChg chg="new del">
        <pc:chgData name="ΕΛΕΝΑ ΚΟΥΜΕΝΗ" userId="87cd88a6-52a7-443a-9675-8c7bdcf58e4c" providerId="ADAL" clId="{440B820E-9537-4F11-908A-B1F991DAADFA}" dt="2024-12-13T08:46:53.055" v="435" actId="2696"/>
        <pc:sldMkLst>
          <pc:docMk/>
          <pc:sldMk cId="2409446381" sldId="712"/>
        </pc:sldMkLst>
      </pc:sldChg>
    </pc:docChg>
  </pc:docChgLst>
  <pc:docChgLst>
    <pc:chgData name="ΕΛΕΝΑ ΚΟΥΜΕΝΗ" userId="87cd88a6-52a7-443a-9675-8c7bdcf58e4c" providerId="ADAL" clId="{E60B0B8F-C8B1-4D44-9B10-8400B3CBF80B}"/>
    <pc:docChg chg="custSel modSld">
      <pc:chgData name="ΕΛΕΝΑ ΚΟΥΜΕΝΗ" userId="87cd88a6-52a7-443a-9675-8c7bdcf58e4c" providerId="ADAL" clId="{E60B0B8F-C8B1-4D44-9B10-8400B3CBF80B}" dt="2024-11-25T07:28:56.650" v="467" actId="20577"/>
      <pc:docMkLst>
        <pc:docMk/>
      </pc:docMkLst>
      <pc:sldChg chg="modSp mod">
        <pc:chgData name="ΕΛΕΝΑ ΚΟΥΜΕΝΗ" userId="87cd88a6-52a7-443a-9675-8c7bdcf58e4c" providerId="ADAL" clId="{E60B0B8F-C8B1-4D44-9B10-8400B3CBF80B}" dt="2024-11-25T07:17:10.900" v="99" actId="20577"/>
        <pc:sldMkLst>
          <pc:docMk/>
          <pc:sldMk cId="300522753" sldId="256"/>
        </pc:sldMkLst>
        <pc:spChg chg="mod">
          <ac:chgData name="ΕΛΕΝΑ ΚΟΥΜΕΝΗ" userId="87cd88a6-52a7-443a-9675-8c7bdcf58e4c" providerId="ADAL" clId="{E60B0B8F-C8B1-4D44-9B10-8400B3CBF80B}" dt="2024-11-25T07:17:10.900" v="99" actId="20577"/>
          <ac:spMkLst>
            <pc:docMk/>
            <pc:sldMk cId="300522753" sldId="256"/>
            <ac:spMk id="2" creationId="{29C78C7B-A13A-0160-B733-C081ADF98FE4}"/>
          </ac:spMkLst>
        </pc:spChg>
        <pc:spChg chg="mod">
          <ac:chgData name="ΕΛΕΝΑ ΚΟΥΜΕΝΗ" userId="87cd88a6-52a7-443a-9675-8c7bdcf58e4c" providerId="ADAL" clId="{E60B0B8F-C8B1-4D44-9B10-8400B3CBF80B}" dt="2024-11-25T07:16:27.363" v="27" actId="20577"/>
          <ac:spMkLst>
            <pc:docMk/>
            <pc:sldMk cId="300522753" sldId="256"/>
            <ac:spMk id="3" creationId="{FB2E4641-9326-2FAA-0813-C78A0033995F}"/>
          </ac:spMkLst>
        </pc:spChg>
      </pc:sldChg>
      <pc:sldChg chg="modNotesTx">
        <pc:chgData name="ΕΛΕΝΑ ΚΟΥΜΕΝΗ" userId="87cd88a6-52a7-443a-9675-8c7bdcf58e4c" providerId="ADAL" clId="{E60B0B8F-C8B1-4D44-9B10-8400B3CBF80B}" dt="2024-11-25T07:21:31.433" v="365" actId="20577"/>
        <pc:sldMkLst>
          <pc:docMk/>
          <pc:sldMk cId="1443265965" sldId="259"/>
        </pc:sldMkLst>
      </pc:sldChg>
      <pc:sldChg chg="modNotesTx">
        <pc:chgData name="ΕΛΕΝΑ ΚΟΥΜΕΝΗ" userId="87cd88a6-52a7-443a-9675-8c7bdcf58e4c" providerId="ADAL" clId="{E60B0B8F-C8B1-4D44-9B10-8400B3CBF80B}" dt="2024-11-25T07:21:07.148" v="362" actId="20577"/>
        <pc:sldMkLst>
          <pc:docMk/>
          <pc:sldMk cId="812818082" sldId="260"/>
        </pc:sldMkLst>
      </pc:sldChg>
      <pc:sldChg chg="modNotesTx">
        <pc:chgData name="ΕΛΕΝΑ ΚΟΥΜΕΝΗ" userId="87cd88a6-52a7-443a-9675-8c7bdcf58e4c" providerId="ADAL" clId="{E60B0B8F-C8B1-4D44-9B10-8400B3CBF80B}" dt="2024-11-25T07:23:13.007" v="368" actId="6549"/>
        <pc:sldMkLst>
          <pc:docMk/>
          <pc:sldMk cId="1112752443" sldId="323"/>
        </pc:sldMkLst>
      </pc:sldChg>
      <pc:sldChg chg="modSp">
        <pc:chgData name="ΕΛΕΝΑ ΚΟΥΜΕΝΗ" userId="87cd88a6-52a7-443a-9675-8c7bdcf58e4c" providerId="ADAL" clId="{E60B0B8F-C8B1-4D44-9B10-8400B3CBF80B}" dt="2024-11-25T07:27:56.294" v="398" actId="20577"/>
        <pc:sldMkLst>
          <pc:docMk/>
          <pc:sldMk cId="1693054973" sldId="324"/>
        </pc:sldMkLst>
        <pc:graphicFrameChg chg="mod">
          <ac:chgData name="ΕΛΕΝΑ ΚΟΥΜΕΝΗ" userId="87cd88a6-52a7-443a-9675-8c7bdcf58e4c" providerId="ADAL" clId="{E60B0B8F-C8B1-4D44-9B10-8400B3CBF80B}" dt="2024-11-25T07:27:56.294" v="398" actId="20577"/>
          <ac:graphicFrameMkLst>
            <pc:docMk/>
            <pc:sldMk cId="1693054973" sldId="324"/>
            <ac:graphicFrameMk id="8" creationId="{00000000-0000-0000-0000-000000000000}"/>
          </ac:graphicFrameMkLst>
        </pc:graphicFrameChg>
      </pc:sldChg>
      <pc:sldChg chg="modSp mod">
        <pc:chgData name="ΕΛΕΝΑ ΚΟΥΜΕΝΗ" userId="87cd88a6-52a7-443a-9675-8c7bdcf58e4c" providerId="ADAL" clId="{E60B0B8F-C8B1-4D44-9B10-8400B3CBF80B}" dt="2024-11-25T07:24:50.222" v="369" actId="20577"/>
        <pc:sldMkLst>
          <pc:docMk/>
          <pc:sldMk cId="3522844445" sldId="392"/>
        </pc:sldMkLst>
        <pc:graphicFrameChg chg="modGraphic">
          <ac:chgData name="ΕΛΕΝΑ ΚΟΥΜΕΝΗ" userId="87cd88a6-52a7-443a-9675-8c7bdcf58e4c" providerId="ADAL" clId="{E60B0B8F-C8B1-4D44-9B10-8400B3CBF80B}" dt="2024-11-25T07:24:50.222" v="369" actId="20577"/>
          <ac:graphicFrameMkLst>
            <pc:docMk/>
            <pc:sldMk cId="3522844445" sldId="392"/>
            <ac:graphicFrameMk id="2" creationId="{00000000-0000-0000-0000-000000000000}"/>
          </ac:graphicFrameMkLst>
        </pc:graphicFrameChg>
      </pc:sldChg>
      <pc:sldChg chg="modNotesTx">
        <pc:chgData name="ΕΛΕΝΑ ΚΟΥΜΕΝΗ" userId="87cd88a6-52a7-443a-9675-8c7bdcf58e4c" providerId="ADAL" clId="{E60B0B8F-C8B1-4D44-9B10-8400B3CBF80B}" dt="2024-11-25T07:22:14.759" v="366" actId="20577"/>
        <pc:sldMkLst>
          <pc:docMk/>
          <pc:sldMk cId="728637157" sldId="427"/>
        </pc:sldMkLst>
      </pc:sldChg>
      <pc:sldChg chg="modSp mod">
        <pc:chgData name="ΕΛΕΝΑ ΚΟΥΜΕΝΗ" userId="87cd88a6-52a7-443a-9675-8c7bdcf58e4c" providerId="ADAL" clId="{E60B0B8F-C8B1-4D44-9B10-8400B3CBF80B}" dt="2024-11-25T07:28:56.650" v="467" actId="20577"/>
        <pc:sldMkLst>
          <pc:docMk/>
          <pc:sldMk cId="610357622" sldId="709"/>
        </pc:sldMkLst>
        <pc:graphicFrameChg chg="modGraphic">
          <ac:chgData name="ΕΛΕΝΑ ΚΟΥΜΕΝΗ" userId="87cd88a6-52a7-443a-9675-8c7bdcf58e4c" providerId="ADAL" clId="{E60B0B8F-C8B1-4D44-9B10-8400B3CBF80B}" dt="2024-11-25T07:28:56.650" v="467" actId="20577"/>
          <ac:graphicFrameMkLst>
            <pc:docMk/>
            <pc:sldMk cId="610357622" sldId="709"/>
            <ac:graphicFrameMk id="4" creationId="{00000000-0000-0000-0000-000000000000}"/>
          </ac:graphicFrameMkLst>
        </pc:graphicFrameChg>
      </pc:sldChg>
    </pc:docChg>
  </pc:docChgLst>
  <pc:docChgLst>
    <pc:chgData name="ΕΛΕΝΑ ΚΟΥΜΕΝΗ" userId="87cd88a6-52a7-443a-9675-8c7bdcf58e4c" providerId="ADAL" clId="{18F363FE-B57D-4DFF-988E-92ACB57D50D5}"/>
    <pc:docChg chg="undo custSel addSld delSld modSld modSection">
      <pc:chgData name="ΕΛΕΝΑ ΚΟΥΜΕΝΗ" userId="87cd88a6-52a7-443a-9675-8c7bdcf58e4c" providerId="ADAL" clId="{18F363FE-B57D-4DFF-988E-92ACB57D50D5}" dt="2024-12-15T20:00:14.574" v="1812" actId="20577"/>
      <pc:docMkLst>
        <pc:docMk/>
      </pc:docMkLst>
      <pc:sldChg chg="modSp mod">
        <pc:chgData name="ΕΛΕΝΑ ΚΟΥΜΕΝΗ" userId="87cd88a6-52a7-443a-9675-8c7bdcf58e4c" providerId="ADAL" clId="{18F363FE-B57D-4DFF-988E-92ACB57D50D5}" dt="2024-12-15T19:49:43.789" v="828" actId="2711"/>
        <pc:sldMkLst>
          <pc:docMk/>
          <pc:sldMk cId="300522753" sldId="256"/>
        </pc:sldMkLst>
        <pc:spChg chg="mod">
          <ac:chgData name="ΕΛΕΝΑ ΚΟΥΜΕΝΗ" userId="87cd88a6-52a7-443a-9675-8c7bdcf58e4c" providerId="ADAL" clId="{18F363FE-B57D-4DFF-988E-92ACB57D50D5}" dt="2024-12-15T19:49:43.789" v="828" actId="2711"/>
          <ac:spMkLst>
            <pc:docMk/>
            <pc:sldMk cId="300522753" sldId="256"/>
            <ac:spMk id="2" creationId="{29C78C7B-A13A-0160-B733-C081ADF98FE4}"/>
          </ac:spMkLst>
        </pc:spChg>
        <pc:picChg chg="mod">
          <ac:chgData name="ΕΛΕΝΑ ΚΟΥΜΕΝΗ" userId="87cd88a6-52a7-443a-9675-8c7bdcf58e4c" providerId="ADAL" clId="{18F363FE-B57D-4DFF-988E-92ACB57D50D5}" dt="2024-12-15T19:38:51.456" v="331" actId="1076"/>
          <ac:picMkLst>
            <pc:docMk/>
            <pc:sldMk cId="300522753" sldId="256"/>
            <ac:picMk id="11" creationId="{19A964F1-1067-45D7-BFFE-897C8B47D951}"/>
          </ac:picMkLst>
        </pc:picChg>
      </pc:sldChg>
      <pc:sldChg chg="modSp mod modNotesTx">
        <pc:chgData name="ΕΛΕΝΑ ΚΟΥΜΕΝΗ" userId="87cd88a6-52a7-443a-9675-8c7bdcf58e4c" providerId="ADAL" clId="{18F363FE-B57D-4DFF-988E-92ACB57D50D5}" dt="2024-12-15T19:40:22.138" v="346" actId="20577"/>
        <pc:sldMkLst>
          <pc:docMk/>
          <pc:sldMk cId="1875909243" sldId="258"/>
        </pc:sldMkLst>
        <pc:picChg chg="mod">
          <ac:chgData name="ΕΛΕΝΑ ΚΟΥΜΕΝΗ" userId="87cd88a6-52a7-443a-9675-8c7bdcf58e4c" providerId="ADAL" clId="{18F363FE-B57D-4DFF-988E-92ACB57D50D5}" dt="2024-12-15T19:01:39.025" v="177" actId="1076"/>
          <ac:picMkLst>
            <pc:docMk/>
            <pc:sldMk cId="1875909243" sldId="258"/>
            <ac:picMk id="2" creationId="{AC29403B-4247-22FC-74D7-CF8259353B3E}"/>
          </ac:picMkLst>
        </pc:picChg>
      </pc:sldChg>
      <pc:sldChg chg="modNotesTx">
        <pc:chgData name="ΕΛΕΝΑ ΚΟΥΜΕΝΗ" userId="87cd88a6-52a7-443a-9675-8c7bdcf58e4c" providerId="ADAL" clId="{18F363FE-B57D-4DFF-988E-92ACB57D50D5}" dt="2024-12-15T19:42:38.324" v="470" actId="20577"/>
        <pc:sldMkLst>
          <pc:docMk/>
          <pc:sldMk cId="812818082" sldId="260"/>
        </pc:sldMkLst>
      </pc:sldChg>
      <pc:sldChg chg="modSp">
        <pc:chgData name="ΕΛΕΝΑ ΚΟΥΜΕΝΗ" userId="87cd88a6-52a7-443a-9675-8c7bdcf58e4c" providerId="ADAL" clId="{18F363FE-B57D-4DFF-988E-92ACB57D50D5}" dt="2024-12-15T19:44:07.960" v="488" actId="20577"/>
        <pc:sldMkLst>
          <pc:docMk/>
          <pc:sldMk cId="2260375693" sldId="302"/>
        </pc:sldMkLst>
        <pc:graphicFrameChg chg="mod">
          <ac:chgData name="ΕΛΕΝΑ ΚΟΥΜΕΝΗ" userId="87cd88a6-52a7-443a-9675-8c7bdcf58e4c" providerId="ADAL" clId="{18F363FE-B57D-4DFF-988E-92ACB57D50D5}" dt="2024-12-15T19:44:07.960" v="488" actId="20577"/>
          <ac:graphicFrameMkLst>
            <pc:docMk/>
            <pc:sldMk cId="2260375693" sldId="302"/>
            <ac:graphicFrameMk id="8" creationId="{00000000-0000-0000-0000-000000000000}"/>
          </ac:graphicFrameMkLst>
        </pc:graphicFrameChg>
      </pc:sldChg>
      <pc:sldChg chg="modNotesTx">
        <pc:chgData name="ΕΛΕΝΑ ΚΟΥΜΕΝΗ" userId="87cd88a6-52a7-443a-9675-8c7bdcf58e4c" providerId="ADAL" clId="{18F363FE-B57D-4DFF-988E-92ACB57D50D5}" dt="2024-12-15T20:00:14.574" v="1812" actId="20577"/>
        <pc:sldMkLst>
          <pc:docMk/>
          <pc:sldMk cId="4270169898" sldId="322"/>
        </pc:sldMkLst>
      </pc:sldChg>
      <pc:sldChg chg="modSp">
        <pc:chgData name="ΕΛΕΝΑ ΚΟΥΜΕΝΗ" userId="87cd88a6-52a7-443a-9675-8c7bdcf58e4c" providerId="ADAL" clId="{18F363FE-B57D-4DFF-988E-92ACB57D50D5}" dt="2024-12-15T19:45:12.296" v="520" actId="20577"/>
        <pc:sldMkLst>
          <pc:docMk/>
          <pc:sldMk cId="1693054973" sldId="324"/>
        </pc:sldMkLst>
        <pc:graphicFrameChg chg="mod">
          <ac:chgData name="ΕΛΕΝΑ ΚΟΥΜΕΝΗ" userId="87cd88a6-52a7-443a-9675-8c7bdcf58e4c" providerId="ADAL" clId="{18F363FE-B57D-4DFF-988E-92ACB57D50D5}" dt="2024-12-15T19:45:12.296" v="520" actId="20577"/>
          <ac:graphicFrameMkLst>
            <pc:docMk/>
            <pc:sldMk cId="1693054973" sldId="324"/>
            <ac:graphicFrameMk id="8" creationId="{00000000-0000-0000-0000-000000000000}"/>
          </ac:graphicFrameMkLst>
        </pc:graphicFrameChg>
      </pc:sldChg>
      <pc:sldChg chg="modSp">
        <pc:chgData name="ΕΛΕΝΑ ΚΟΥΜΕΝΗ" userId="87cd88a6-52a7-443a-9675-8c7bdcf58e4c" providerId="ADAL" clId="{18F363FE-B57D-4DFF-988E-92ACB57D50D5}" dt="2024-12-15T19:46:25.391" v="641" actId="20577"/>
        <pc:sldMkLst>
          <pc:docMk/>
          <pc:sldMk cId="362567590" sldId="325"/>
        </pc:sldMkLst>
        <pc:graphicFrameChg chg="mod">
          <ac:chgData name="ΕΛΕΝΑ ΚΟΥΜΕΝΗ" userId="87cd88a6-52a7-443a-9675-8c7bdcf58e4c" providerId="ADAL" clId="{18F363FE-B57D-4DFF-988E-92ACB57D50D5}" dt="2024-12-15T19:46:25.391" v="641" actId="20577"/>
          <ac:graphicFrameMkLst>
            <pc:docMk/>
            <pc:sldMk cId="362567590" sldId="325"/>
            <ac:graphicFrameMk id="8" creationId="{00000000-0000-0000-0000-000000000000}"/>
          </ac:graphicFrameMkLst>
        </pc:graphicFrameChg>
      </pc:sldChg>
      <pc:sldChg chg="modSp">
        <pc:chgData name="ΕΛΕΝΑ ΚΟΥΜΕΝΗ" userId="87cd88a6-52a7-443a-9675-8c7bdcf58e4c" providerId="ADAL" clId="{18F363FE-B57D-4DFF-988E-92ACB57D50D5}" dt="2024-12-15T19:47:06.368" v="668" actId="20577"/>
        <pc:sldMkLst>
          <pc:docMk/>
          <pc:sldMk cId="2679535778" sldId="326"/>
        </pc:sldMkLst>
        <pc:graphicFrameChg chg="mod">
          <ac:chgData name="ΕΛΕΝΑ ΚΟΥΜΕΝΗ" userId="87cd88a6-52a7-443a-9675-8c7bdcf58e4c" providerId="ADAL" clId="{18F363FE-B57D-4DFF-988E-92ACB57D50D5}" dt="2024-12-15T19:47:06.368" v="668" actId="20577"/>
          <ac:graphicFrameMkLst>
            <pc:docMk/>
            <pc:sldMk cId="2679535778" sldId="326"/>
            <ac:graphicFrameMk id="8" creationId="{00000000-0000-0000-0000-000000000000}"/>
          </ac:graphicFrameMkLst>
        </pc:graphicFrameChg>
      </pc:sldChg>
      <pc:sldChg chg="modSp">
        <pc:chgData name="ΕΛΕΝΑ ΚΟΥΜΕΝΗ" userId="87cd88a6-52a7-443a-9675-8c7bdcf58e4c" providerId="ADAL" clId="{18F363FE-B57D-4DFF-988E-92ACB57D50D5}" dt="2024-12-15T19:47:52.747" v="695" actId="20577"/>
        <pc:sldMkLst>
          <pc:docMk/>
          <pc:sldMk cId="314244477" sldId="327"/>
        </pc:sldMkLst>
        <pc:graphicFrameChg chg="mod">
          <ac:chgData name="ΕΛΕΝΑ ΚΟΥΜΕΝΗ" userId="87cd88a6-52a7-443a-9675-8c7bdcf58e4c" providerId="ADAL" clId="{18F363FE-B57D-4DFF-988E-92ACB57D50D5}" dt="2024-12-15T19:47:52.747" v="695" actId="20577"/>
          <ac:graphicFrameMkLst>
            <pc:docMk/>
            <pc:sldMk cId="314244477" sldId="327"/>
            <ac:graphicFrameMk id="8" creationId="{00000000-0000-0000-0000-000000000000}"/>
          </ac:graphicFrameMkLst>
        </pc:graphicFrameChg>
      </pc:sldChg>
      <pc:sldChg chg="modSp mod">
        <pc:chgData name="ΕΛΕΝΑ ΚΟΥΜΕΝΗ" userId="87cd88a6-52a7-443a-9675-8c7bdcf58e4c" providerId="ADAL" clId="{18F363FE-B57D-4DFF-988E-92ACB57D50D5}" dt="2024-12-15T19:49:22.576" v="827" actId="20577"/>
        <pc:sldMkLst>
          <pc:docMk/>
          <pc:sldMk cId="0" sldId="331"/>
        </pc:sldMkLst>
        <pc:spChg chg="mod">
          <ac:chgData name="ΕΛΕΝΑ ΚΟΥΜΕΝΗ" userId="87cd88a6-52a7-443a-9675-8c7bdcf58e4c" providerId="ADAL" clId="{18F363FE-B57D-4DFF-988E-92ACB57D50D5}" dt="2024-12-15T19:49:22.576" v="827" actId="20577"/>
          <ac:spMkLst>
            <pc:docMk/>
            <pc:sldMk cId="0" sldId="331"/>
            <ac:spMk id="3" creationId="{97B73FC1-64E1-B196-E48D-5380C3BEA895}"/>
          </ac:spMkLst>
        </pc:spChg>
      </pc:sldChg>
      <pc:sldChg chg="modSp mod">
        <pc:chgData name="ΕΛΕΝΑ ΚΟΥΜΕΝΗ" userId="87cd88a6-52a7-443a-9675-8c7bdcf58e4c" providerId="ADAL" clId="{18F363FE-B57D-4DFF-988E-92ACB57D50D5}" dt="2024-12-15T19:51:10.913" v="877" actId="6549"/>
        <pc:sldMkLst>
          <pc:docMk/>
          <pc:sldMk cId="3522844445" sldId="392"/>
        </pc:sldMkLst>
        <pc:graphicFrameChg chg="modGraphic">
          <ac:chgData name="ΕΛΕΝΑ ΚΟΥΜΕΝΗ" userId="87cd88a6-52a7-443a-9675-8c7bdcf58e4c" providerId="ADAL" clId="{18F363FE-B57D-4DFF-988E-92ACB57D50D5}" dt="2024-12-15T19:51:10.913" v="877" actId="6549"/>
          <ac:graphicFrameMkLst>
            <pc:docMk/>
            <pc:sldMk cId="3522844445" sldId="392"/>
            <ac:graphicFrameMk id="2" creationId="{00000000-0000-0000-0000-000000000000}"/>
          </ac:graphicFrameMkLst>
        </pc:graphicFrameChg>
        <pc:picChg chg="mod">
          <ac:chgData name="ΕΛΕΝΑ ΚΟΥΜΕΝΗ" userId="87cd88a6-52a7-443a-9675-8c7bdcf58e4c" providerId="ADAL" clId="{18F363FE-B57D-4DFF-988E-92ACB57D50D5}" dt="2024-12-15T19:50:49.060" v="848" actId="1076"/>
          <ac:picMkLst>
            <pc:docMk/>
            <pc:sldMk cId="3522844445" sldId="392"/>
            <ac:picMk id="3" creationId="{C91D5487-7E4D-F9BF-5531-670EB00EBC17}"/>
          </ac:picMkLst>
        </pc:picChg>
      </pc:sldChg>
      <pc:sldChg chg="modSp add del mod modNotesTx">
        <pc:chgData name="ΕΛΕΝΑ ΚΟΥΜΕΝΗ" userId="87cd88a6-52a7-443a-9675-8c7bdcf58e4c" providerId="ADAL" clId="{18F363FE-B57D-4DFF-988E-92ACB57D50D5}" dt="2024-12-15T19:51:34.878" v="880" actId="113"/>
        <pc:sldMkLst>
          <pc:docMk/>
          <pc:sldMk cId="3951502802" sldId="394"/>
        </pc:sldMkLst>
        <pc:graphicFrameChg chg="modGraphic">
          <ac:chgData name="ΕΛΕΝΑ ΚΟΥΜΕΝΗ" userId="87cd88a6-52a7-443a-9675-8c7bdcf58e4c" providerId="ADAL" clId="{18F363FE-B57D-4DFF-988E-92ACB57D50D5}" dt="2024-12-15T19:51:34.878" v="880" actId="113"/>
          <ac:graphicFrameMkLst>
            <pc:docMk/>
            <pc:sldMk cId="3951502802" sldId="394"/>
            <ac:graphicFrameMk id="5" creationId="{00000000-0000-0000-0000-000000000000}"/>
          </ac:graphicFrameMkLst>
        </pc:graphicFrameChg>
      </pc:sldChg>
      <pc:sldChg chg="modNotesTx">
        <pc:chgData name="ΕΛΕΝΑ ΚΟΥΜΕΝΗ" userId="87cd88a6-52a7-443a-9675-8c7bdcf58e4c" providerId="ADAL" clId="{18F363FE-B57D-4DFF-988E-92ACB57D50D5}" dt="2024-12-15T19:43:31.457" v="471" actId="20577"/>
        <pc:sldMkLst>
          <pc:docMk/>
          <pc:sldMk cId="728637157" sldId="427"/>
        </pc:sldMkLst>
      </pc:sldChg>
      <pc:sldChg chg="modNotesTx">
        <pc:chgData name="ΕΛΕΝΑ ΚΟΥΜΕΝΗ" userId="87cd88a6-52a7-443a-9675-8c7bdcf58e4c" providerId="ADAL" clId="{18F363FE-B57D-4DFF-988E-92ACB57D50D5}" dt="2024-12-15T19:54:38.777" v="1485" actId="20577"/>
        <pc:sldMkLst>
          <pc:docMk/>
          <pc:sldMk cId="3213776963" sldId="443"/>
        </pc:sldMkLst>
      </pc:sldChg>
      <pc:sldChg chg="modNotesTx">
        <pc:chgData name="ΕΛΕΝΑ ΚΟΥΜΕΝΗ" userId="87cd88a6-52a7-443a-9675-8c7bdcf58e4c" providerId="ADAL" clId="{18F363FE-B57D-4DFF-988E-92ACB57D50D5}" dt="2024-12-15T19:49:01.315" v="825" actId="20577"/>
        <pc:sldMkLst>
          <pc:docMk/>
          <pc:sldMk cId="1154852629" sldId="708"/>
        </pc:sldMkLst>
      </pc:sldChg>
      <pc:sldChg chg="modSp mod">
        <pc:chgData name="ΕΛΕΝΑ ΚΟΥΜΕΝΗ" userId="87cd88a6-52a7-443a-9675-8c7bdcf58e4c" providerId="ADAL" clId="{18F363FE-B57D-4DFF-988E-92ACB57D50D5}" dt="2024-12-15T19:51:42.774" v="881" actId="113"/>
        <pc:sldMkLst>
          <pc:docMk/>
          <pc:sldMk cId="610357622" sldId="709"/>
        </pc:sldMkLst>
        <pc:graphicFrameChg chg="modGraphic">
          <ac:chgData name="ΕΛΕΝΑ ΚΟΥΜΕΝΗ" userId="87cd88a6-52a7-443a-9675-8c7bdcf58e4c" providerId="ADAL" clId="{18F363FE-B57D-4DFF-988E-92ACB57D50D5}" dt="2024-12-15T19:51:42.774" v="881" actId="113"/>
          <ac:graphicFrameMkLst>
            <pc:docMk/>
            <pc:sldMk cId="610357622" sldId="709"/>
            <ac:graphicFrameMk id="4" creationId="{00000000-0000-0000-0000-000000000000}"/>
          </ac:graphicFrameMkLst>
        </pc:graphicFrameChg>
      </pc:sldChg>
      <pc:sldChg chg="modSp mod">
        <pc:chgData name="ΕΛΕΝΑ ΚΟΥΜΕΝΗ" userId="87cd88a6-52a7-443a-9675-8c7bdcf58e4c" providerId="ADAL" clId="{18F363FE-B57D-4DFF-988E-92ACB57D50D5}" dt="2024-12-15T19:51:51.947" v="882" actId="113"/>
        <pc:sldMkLst>
          <pc:docMk/>
          <pc:sldMk cId="3308195206" sldId="710"/>
        </pc:sldMkLst>
        <pc:graphicFrameChg chg="modGraphic">
          <ac:chgData name="ΕΛΕΝΑ ΚΟΥΜΕΝΗ" userId="87cd88a6-52a7-443a-9675-8c7bdcf58e4c" providerId="ADAL" clId="{18F363FE-B57D-4DFF-988E-92ACB57D50D5}" dt="2024-12-15T19:51:51.947" v="882" actId="113"/>
          <ac:graphicFrameMkLst>
            <pc:docMk/>
            <pc:sldMk cId="3308195206" sldId="710"/>
            <ac:graphicFrameMk id="4" creationId="{00000000-0000-0000-0000-000000000000}"/>
          </ac:graphicFrameMkLst>
        </pc:graphicFrameChg>
      </pc:sldChg>
      <pc:sldChg chg="modSp mod">
        <pc:chgData name="ΕΛΕΝΑ ΚΟΥΜΕΝΗ" userId="87cd88a6-52a7-443a-9675-8c7bdcf58e4c" providerId="ADAL" clId="{18F363FE-B57D-4DFF-988E-92ACB57D50D5}" dt="2024-12-15T19:48:13.710" v="696" actId="113"/>
        <pc:sldMkLst>
          <pc:docMk/>
          <pc:sldMk cId="190962716" sldId="711"/>
        </pc:sldMkLst>
        <pc:graphicFrameChg chg="modGraphic">
          <ac:chgData name="ΕΛΕΝΑ ΚΟΥΜΕΝΗ" userId="87cd88a6-52a7-443a-9675-8c7bdcf58e4c" providerId="ADAL" clId="{18F363FE-B57D-4DFF-988E-92ACB57D50D5}" dt="2024-12-15T19:48:13.710" v="696" actId="113"/>
          <ac:graphicFrameMkLst>
            <pc:docMk/>
            <pc:sldMk cId="190962716" sldId="711"/>
            <ac:graphicFrameMk id="4" creationId="{00000000-0000-0000-0000-000000000000}"/>
          </ac:graphicFrameMkLst>
        </pc:graphicFrameChg>
      </pc:sldChg>
    </pc:docChg>
  </pc:docChgLst>
  <pc:docChgLst>
    <pc:chgData name="ΕΛΕΝΑ ΚΟΥΜΕΝΗ" userId="87cd88a6-52a7-443a-9675-8c7bdcf58e4c" providerId="ADAL" clId="{40E1F97A-55DE-4C5B-8C2F-77DE019ACEA3}"/>
    <pc:docChg chg="modSld">
      <pc:chgData name="ΕΛΕΝΑ ΚΟΥΜΕΝΗ" userId="87cd88a6-52a7-443a-9675-8c7bdcf58e4c" providerId="ADAL" clId="{40E1F97A-55DE-4C5B-8C2F-77DE019ACEA3}" dt="2024-12-17T06:48:48.784" v="74" actId="20577"/>
      <pc:docMkLst>
        <pc:docMk/>
      </pc:docMkLst>
      <pc:sldChg chg="modNotesTx">
        <pc:chgData name="ΕΛΕΝΑ ΚΟΥΜΕΝΗ" userId="87cd88a6-52a7-443a-9675-8c7bdcf58e4c" providerId="ADAL" clId="{40E1F97A-55DE-4C5B-8C2F-77DE019ACEA3}" dt="2024-12-17T06:46:49.454" v="0" actId="6549"/>
        <pc:sldMkLst>
          <pc:docMk/>
          <pc:sldMk cId="1875909243" sldId="258"/>
        </pc:sldMkLst>
      </pc:sldChg>
      <pc:sldChg chg="modNotesTx">
        <pc:chgData name="ΕΛΕΝΑ ΚΟΥΜΕΝΗ" userId="87cd88a6-52a7-443a-9675-8c7bdcf58e4c" providerId="ADAL" clId="{40E1F97A-55DE-4C5B-8C2F-77DE019ACEA3}" dt="2024-12-17T06:46:53.629" v="1" actId="20577"/>
        <pc:sldMkLst>
          <pc:docMk/>
          <pc:sldMk cId="812818082" sldId="260"/>
        </pc:sldMkLst>
      </pc:sldChg>
      <pc:sldChg chg="modNotesTx">
        <pc:chgData name="ΕΛΕΝΑ ΚΟΥΜΕΝΗ" userId="87cd88a6-52a7-443a-9675-8c7bdcf58e4c" providerId="ADAL" clId="{40E1F97A-55DE-4C5B-8C2F-77DE019ACEA3}" dt="2024-12-17T06:47:04.546" v="3" actId="6549"/>
        <pc:sldMkLst>
          <pc:docMk/>
          <pc:sldMk cId="4270169898" sldId="322"/>
        </pc:sldMkLst>
      </pc:sldChg>
      <pc:sldChg chg="modNotesTx">
        <pc:chgData name="ΕΛΕΝΑ ΚΟΥΜΕΝΗ" userId="87cd88a6-52a7-443a-9675-8c7bdcf58e4c" providerId="ADAL" clId="{40E1F97A-55DE-4C5B-8C2F-77DE019ACEA3}" dt="2024-12-17T06:47:10.798" v="4" actId="20577"/>
        <pc:sldMkLst>
          <pc:docMk/>
          <pc:sldMk cId="1112752443" sldId="323"/>
        </pc:sldMkLst>
      </pc:sldChg>
      <pc:sldChg chg="modNotesTx">
        <pc:chgData name="ΕΛΕΝΑ ΚΟΥΜΕΝΗ" userId="87cd88a6-52a7-443a-9675-8c7bdcf58e4c" providerId="ADAL" clId="{40E1F97A-55DE-4C5B-8C2F-77DE019ACEA3}" dt="2024-12-17T06:47:25.244" v="5" actId="6549"/>
        <pc:sldMkLst>
          <pc:docMk/>
          <pc:sldMk cId="3522844445" sldId="392"/>
        </pc:sldMkLst>
      </pc:sldChg>
      <pc:sldChg chg="modNotesTx">
        <pc:chgData name="ΕΛΕΝΑ ΚΟΥΜΕΝΗ" userId="87cd88a6-52a7-443a-9675-8c7bdcf58e4c" providerId="ADAL" clId="{40E1F97A-55DE-4C5B-8C2F-77DE019ACEA3}" dt="2024-12-17T06:47:29.192" v="6" actId="20577"/>
        <pc:sldMkLst>
          <pc:docMk/>
          <pc:sldMk cId="3951502802" sldId="394"/>
        </pc:sldMkLst>
      </pc:sldChg>
      <pc:sldChg chg="modSp mod modNotesTx">
        <pc:chgData name="ΕΛΕΝΑ ΚΟΥΜΕΝΗ" userId="87cd88a6-52a7-443a-9675-8c7bdcf58e4c" providerId="ADAL" clId="{40E1F97A-55DE-4C5B-8C2F-77DE019ACEA3}" dt="2024-12-17T06:48:48.784" v="74" actId="20577"/>
        <pc:sldMkLst>
          <pc:docMk/>
          <pc:sldMk cId="3032676992" sldId="419"/>
        </pc:sldMkLst>
        <pc:spChg chg="mod">
          <ac:chgData name="ΕΛΕΝΑ ΚΟΥΜΕΝΗ" userId="87cd88a6-52a7-443a-9675-8c7bdcf58e4c" providerId="ADAL" clId="{40E1F97A-55DE-4C5B-8C2F-77DE019ACEA3}" dt="2024-12-17T06:48:48.784" v="74" actId="20577"/>
          <ac:spMkLst>
            <pc:docMk/>
            <pc:sldMk cId="3032676992" sldId="419"/>
            <ac:spMk id="4" creationId="{C70714CD-3E9F-C29F-54A2-E459CD55EFF8}"/>
          </ac:spMkLst>
        </pc:spChg>
      </pc:sldChg>
      <pc:sldChg chg="modNotesTx">
        <pc:chgData name="ΕΛΕΝΑ ΚΟΥΜΕΝΗ" userId="87cd88a6-52a7-443a-9675-8c7bdcf58e4c" providerId="ADAL" clId="{40E1F97A-55DE-4C5B-8C2F-77DE019ACEA3}" dt="2024-12-17T06:46:57.660" v="2" actId="6549"/>
        <pc:sldMkLst>
          <pc:docMk/>
          <pc:sldMk cId="3213776963" sldId="443"/>
        </pc:sldMkLst>
      </pc:sldChg>
      <pc:sldChg chg="modNotesTx">
        <pc:chgData name="ΕΛΕΝΑ ΚΟΥΜΕΝΗ" userId="87cd88a6-52a7-443a-9675-8c7bdcf58e4c" providerId="ADAL" clId="{40E1F97A-55DE-4C5B-8C2F-77DE019ACEA3}" dt="2024-12-17T06:47:40.671" v="7" actId="6549"/>
        <pc:sldMkLst>
          <pc:docMk/>
          <pc:sldMk cId="1154852629" sldId="70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54E55-5B1D-493F-A9EB-536F924606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Y"/>
        </a:p>
      </dgm:t>
    </dgm:pt>
    <dgm:pt modelId="{BA728295-B51A-4780-BD7F-8641CDB60D19}">
      <dgm:prSet phldrT="[Text]"/>
      <dgm:spPr>
        <a:solidFill>
          <a:schemeClr val="accent1"/>
        </a:solidFill>
      </dgm:spPr>
      <dgm:t>
        <a:bodyPr/>
        <a:lstStyle/>
        <a:p>
          <a:r>
            <a:rPr lang="el-GR" dirty="0"/>
            <a:t>Σωστή Επιλογή Εκπαιδευτικής και Επαγγελματικής Κατεύθυνσης</a:t>
          </a:r>
          <a:endParaRPr lang="en-CY" dirty="0"/>
        </a:p>
      </dgm:t>
    </dgm:pt>
    <dgm:pt modelId="{05DB237C-DF63-4C10-A852-93041B6E95C7}" type="parTrans" cxnId="{5F6511F7-5213-4816-B0D7-EAB73A9A9B49}">
      <dgm:prSet/>
      <dgm:spPr/>
      <dgm:t>
        <a:bodyPr/>
        <a:lstStyle/>
        <a:p>
          <a:endParaRPr lang="en-CY"/>
        </a:p>
      </dgm:t>
    </dgm:pt>
    <dgm:pt modelId="{6F5E214A-414F-49EE-B574-D7296CF1892B}" type="sibTrans" cxnId="{5F6511F7-5213-4816-B0D7-EAB73A9A9B49}">
      <dgm:prSet/>
      <dgm:spPr/>
      <dgm:t>
        <a:bodyPr/>
        <a:lstStyle/>
        <a:p>
          <a:endParaRPr lang="en-CY"/>
        </a:p>
      </dgm:t>
    </dgm:pt>
    <dgm:pt modelId="{EEF176F4-C9D5-4CBB-8280-A6D403AE8867}">
      <dgm:prSet phldrT="[Text]"/>
      <dgm:spPr/>
      <dgm:t>
        <a:bodyPr/>
        <a:lstStyle/>
        <a:p>
          <a:r>
            <a:rPr lang="el-GR" b="0" dirty="0"/>
            <a:t>Αυτογνωσία</a:t>
          </a:r>
          <a:endParaRPr lang="en-CY" b="0" dirty="0"/>
        </a:p>
      </dgm:t>
    </dgm:pt>
    <dgm:pt modelId="{74421B2A-3B19-4849-84B2-EB214258A429}" type="parTrans" cxnId="{B3E5D409-C421-4369-AD6A-7910E41D9210}">
      <dgm:prSet/>
      <dgm:spPr/>
      <dgm:t>
        <a:bodyPr/>
        <a:lstStyle/>
        <a:p>
          <a:endParaRPr lang="en-CY"/>
        </a:p>
      </dgm:t>
    </dgm:pt>
    <dgm:pt modelId="{C0BC0D35-26B9-40DA-887E-07DF01383904}" type="sibTrans" cxnId="{B3E5D409-C421-4369-AD6A-7910E41D9210}">
      <dgm:prSet/>
      <dgm:spPr/>
      <dgm:t>
        <a:bodyPr/>
        <a:lstStyle/>
        <a:p>
          <a:endParaRPr lang="en-CY"/>
        </a:p>
      </dgm:t>
    </dgm:pt>
    <dgm:pt modelId="{5CF845C0-8FB2-45D6-A970-F1DE302FD09E}">
      <dgm:prSet phldrT="[Text]"/>
      <dgm:spPr/>
      <dgm:t>
        <a:bodyPr/>
        <a:lstStyle/>
        <a:p>
          <a:r>
            <a:rPr lang="el-GR" b="0" dirty="0"/>
            <a:t>Πληροφόρηση</a:t>
          </a:r>
          <a:endParaRPr lang="en-CY" b="0" dirty="0"/>
        </a:p>
      </dgm:t>
    </dgm:pt>
    <dgm:pt modelId="{E053B71A-CC74-4DDB-AC8F-40A3BBC3899A}" type="parTrans" cxnId="{02CD68A1-CEF7-4F96-A292-F04B75A1B3ED}">
      <dgm:prSet/>
      <dgm:spPr/>
      <dgm:t>
        <a:bodyPr/>
        <a:lstStyle/>
        <a:p>
          <a:endParaRPr lang="en-CY"/>
        </a:p>
      </dgm:t>
    </dgm:pt>
    <dgm:pt modelId="{E728063F-B6AB-4D71-B9E9-29BF4AAC6BEF}" type="sibTrans" cxnId="{02CD68A1-CEF7-4F96-A292-F04B75A1B3ED}">
      <dgm:prSet/>
      <dgm:spPr/>
      <dgm:t>
        <a:bodyPr/>
        <a:lstStyle/>
        <a:p>
          <a:endParaRPr lang="en-CY"/>
        </a:p>
      </dgm:t>
    </dgm:pt>
    <dgm:pt modelId="{FF3EEFC5-EEA3-4BE2-9943-D242DF330DAA}">
      <dgm:prSet phldrT="[Text]"/>
      <dgm:spPr/>
      <dgm:t>
        <a:bodyPr/>
        <a:lstStyle/>
        <a:p>
          <a:r>
            <a:rPr lang="el-GR" b="0" dirty="0"/>
            <a:t>Λήψη Απόφασης </a:t>
          </a:r>
          <a:endParaRPr lang="en-CY" b="0" dirty="0"/>
        </a:p>
      </dgm:t>
    </dgm:pt>
    <dgm:pt modelId="{07FBCCA2-8800-4948-B251-2CE8A609FA22}" type="parTrans" cxnId="{9F105912-1877-45C7-A3C1-9A9ED1BBEFD7}">
      <dgm:prSet/>
      <dgm:spPr/>
      <dgm:t>
        <a:bodyPr/>
        <a:lstStyle/>
        <a:p>
          <a:endParaRPr lang="en-CY"/>
        </a:p>
      </dgm:t>
    </dgm:pt>
    <dgm:pt modelId="{21B7F3F7-0A24-4D90-BE61-10F11DD9FD8B}" type="sibTrans" cxnId="{9F105912-1877-45C7-A3C1-9A9ED1BBEFD7}">
      <dgm:prSet/>
      <dgm:spPr/>
      <dgm:t>
        <a:bodyPr/>
        <a:lstStyle/>
        <a:p>
          <a:endParaRPr lang="en-CY"/>
        </a:p>
      </dgm:t>
    </dgm:pt>
    <dgm:pt modelId="{A3D32D65-C519-47D2-BED6-706A3A8425C2}" type="pres">
      <dgm:prSet presAssocID="{32154E55-5B1D-493F-A9EB-536F924606D7}" presName="hierChild1" presStyleCnt="0">
        <dgm:presLayoutVars>
          <dgm:orgChart val="1"/>
          <dgm:chPref val="1"/>
          <dgm:dir/>
          <dgm:animOne val="branch"/>
          <dgm:animLvl val="lvl"/>
          <dgm:resizeHandles/>
        </dgm:presLayoutVars>
      </dgm:prSet>
      <dgm:spPr/>
    </dgm:pt>
    <dgm:pt modelId="{635B2816-925A-41EE-8355-D91E0EF6BF92}" type="pres">
      <dgm:prSet presAssocID="{BA728295-B51A-4780-BD7F-8641CDB60D19}" presName="hierRoot1" presStyleCnt="0">
        <dgm:presLayoutVars>
          <dgm:hierBranch val="init"/>
        </dgm:presLayoutVars>
      </dgm:prSet>
      <dgm:spPr/>
    </dgm:pt>
    <dgm:pt modelId="{760E8B1A-F63D-4C9B-8F4C-5072774997F0}" type="pres">
      <dgm:prSet presAssocID="{BA728295-B51A-4780-BD7F-8641CDB60D19}" presName="rootComposite1" presStyleCnt="0"/>
      <dgm:spPr/>
    </dgm:pt>
    <dgm:pt modelId="{7CD59063-2676-45A0-90DA-2944B76C821D}" type="pres">
      <dgm:prSet presAssocID="{BA728295-B51A-4780-BD7F-8641CDB60D19}" presName="rootText1" presStyleLbl="node0" presStyleIdx="0" presStyleCnt="1" custScaleX="328698" custScaleY="107968">
        <dgm:presLayoutVars>
          <dgm:chPref val="3"/>
        </dgm:presLayoutVars>
      </dgm:prSet>
      <dgm:spPr/>
    </dgm:pt>
    <dgm:pt modelId="{9E526C01-7080-474F-981C-9BCA76D33C8F}" type="pres">
      <dgm:prSet presAssocID="{BA728295-B51A-4780-BD7F-8641CDB60D19}" presName="rootConnector1" presStyleLbl="node1" presStyleIdx="0" presStyleCnt="0"/>
      <dgm:spPr/>
    </dgm:pt>
    <dgm:pt modelId="{C00A449B-D98F-488D-88F0-E7BB9F56473F}" type="pres">
      <dgm:prSet presAssocID="{BA728295-B51A-4780-BD7F-8641CDB60D19}" presName="hierChild2" presStyleCnt="0"/>
      <dgm:spPr/>
    </dgm:pt>
    <dgm:pt modelId="{9803A5A7-B8EE-4299-8D1C-717B05A3BFBC}" type="pres">
      <dgm:prSet presAssocID="{74421B2A-3B19-4849-84B2-EB214258A429}" presName="Name37" presStyleLbl="parChTrans1D2" presStyleIdx="0" presStyleCnt="3"/>
      <dgm:spPr/>
    </dgm:pt>
    <dgm:pt modelId="{984F7069-238C-441C-BA09-79147EB41ACF}" type="pres">
      <dgm:prSet presAssocID="{EEF176F4-C9D5-4CBB-8280-A6D403AE8867}" presName="hierRoot2" presStyleCnt="0">
        <dgm:presLayoutVars>
          <dgm:hierBranch val="init"/>
        </dgm:presLayoutVars>
      </dgm:prSet>
      <dgm:spPr/>
    </dgm:pt>
    <dgm:pt modelId="{5BA1E42F-7245-4DB0-A8D9-EEA73D0D4708}" type="pres">
      <dgm:prSet presAssocID="{EEF176F4-C9D5-4CBB-8280-A6D403AE8867}" presName="rootComposite" presStyleCnt="0"/>
      <dgm:spPr/>
    </dgm:pt>
    <dgm:pt modelId="{F3A2D4DE-B77C-4406-9687-1BEE235E7D59}" type="pres">
      <dgm:prSet presAssocID="{EEF176F4-C9D5-4CBB-8280-A6D403AE8867}" presName="rootText" presStyleLbl="node2" presStyleIdx="0" presStyleCnt="3">
        <dgm:presLayoutVars>
          <dgm:chPref val="3"/>
        </dgm:presLayoutVars>
      </dgm:prSet>
      <dgm:spPr/>
    </dgm:pt>
    <dgm:pt modelId="{D7C51760-7562-4DC6-831D-DB0FB5F8DB10}" type="pres">
      <dgm:prSet presAssocID="{EEF176F4-C9D5-4CBB-8280-A6D403AE8867}" presName="rootConnector" presStyleLbl="node2" presStyleIdx="0" presStyleCnt="3"/>
      <dgm:spPr/>
    </dgm:pt>
    <dgm:pt modelId="{C998693A-B9B6-4877-AAC5-14C52AD6EB34}" type="pres">
      <dgm:prSet presAssocID="{EEF176F4-C9D5-4CBB-8280-A6D403AE8867}" presName="hierChild4" presStyleCnt="0"/>
      <dgm:spPr/>
    </dgm:pt>
    <dgm:pt modelId="{058A856D-B757-4784-B0AB-22CF968CBDBE}" type="pres">
      <dgm:prSet presAssocID="{EEF176F4-C9D5-4CBB-8280-A6D403AE8867}" presName="hierChild5" presStyleCnt="0"/>
      <dgm:spPr/>
    </dgm:pt>
    <dgm:pt modelId="{EA8770F7-E88D-42EF-85C1-5FD7161FA8B4}" type="pres">
      <dgm:prSet presAssocID="{E053B71A-CC74-4DDB-AC8F-40A3BBC3899A}" presName="Name37" presStyleLbl="parChTrans1D2" presStyleIdx="1" presStyleCnt="3"/>
      <dgm:spPr/>
    </dgm:pt>
    <dgm:pt modelId="{2F9C47D9-37D4-4B3D-BE4B-5346A48AB725}" type="pres">
      <dgm:prSet presAssocID="{5CF845C0-8FB2-45D6-A970-F1DE302FD09E}" presName="hierRoot2" presStyleCnt="0">
        <dgm:presLayoutVars>
          <dgm:hierBranch val="init"/>
        </dgm:presLayoutVars>
      </dgm:prSet>
      <dgm:spPr/>
    </dgm:pt>
    <dgm:pt modelId="{DF76E194-30CC-487A-8CC8-D74209472468}" type="pres">
      <dgm:prSet presAssocID="{5CF845C0-8FB2-45D6-A970-F1DE302FD09E}" presName="rootComposite" presStyleCnt="0"/>
      <dgm:spPr/>
    </dgm:pt>
    <dgm:pt modelId="{2E18F381-3AE0-41D9-B9CA-CAA89F1F1A58}" type="pres">
      <dgm:prSet presAssocID="{5CF845C0-8FB2-45D6-A970-F1DE302FD09E}" presName="rootText" presStyleLbl="node2" presStyleIdx="1" presStyleCnt="3">
        <dgm:presLayoutVars>
          <dgm:chPref val="3"/>
        </dgm:presLayoutVars>
      </dgm:prSet>
      <dgm:spPr/>
    </dgm:pt>
    <dgm:pt modelId="{6B4B4293-C0DC-4AC3-806D-CB6206D0D572}" type="pres">
      <dgm:prSet presAssocID="{5CF845C0-8FB2-45D6-A970-F1DE302FD09E}" presName="rootConnector" presStyleLbl="node2" presStyleIdx="1" presStyleCnt="3"/>
      <dgm:spPr/>
    </dgm:pt>
    <dgm:pt modelId="{43C0515D-3056-42FF-95BA-4D2B4680373B}" type="pres">
      <dgm:prSet presAssocID="{5CF845C0-8FB2-45D6-A970-F1DE302FD09E}" presName="hierChild4" presStyleCnt="0"/>
      <dgm:spPr/>
    </dgm:pt>
    <dgm:pt modelId="{2E4965DC-2354-4324-AFA4-EA586B4D2FE8}" type="pres">
      <dgm:prSet presAssocID="{5CF845C0-8FB2-45D6-A970-F1DE302FD09E}" presName="hierChild5" presStyleCnt="0"/>
      <dgm:spPr/>
    </dgm:pt>
    <dgm:pt modelId="{2806A351-DEE1-48EC-9442-38AE7D0D8EF3}" type="pres">
      <dgm:prSet presAssocID="{07FBCCA2-8800-4948-B251-2CE8A609FA22}" presName="Name37" presStyleLbl="parChTrans1D2" presStyleIdx="2" presStyleCnt="3"/>
      <dgm:spPr/>
    </dgm:pt>
    <dgm:pt modelId="{F3F5D1A2-8C68-42E6-A812-7C651520359C}" type="pres">
      <dgm:prSet presAssocID="{FF3EEFC5-EEA3-4BE2-9943-D242DF330DAA}" presName="hierRoot2" presStyleCnt="0">
        <dgm:presLayoutVars>
          <dgm:hierBranch val="init"/>
        </dgm:presLayoutVars>
      </dgm:prSet>
      <dgm:spPr/>
    </dgm:pt>
    <dgm:pt modelId="{A306C4CC-C072-420D-860E-C9DEE613CC71}" type="pres">
      <dgm:prSet presAssocID="{FF3EEFC5-EEA3-4BE2-9943-D242DF330DAA}" presName="rootComposite" presStyleCnt="0"/>
      <dgm:spPr/>
    </dgm:pt>
    <dgm:pt modelId="{015CEC19-9B77-4969-A5D7-70CD5A34ADFD}" type="pres">
      <dgm:prSet presAssocID="{FF3EEFC5-EEA3-4BE2-9943-D242DF330DAA}" presName="rootText" presStyleLbl="node2" presStyleIdx="2" presStyleCnt="3">
        <dgm:presLayoutVars>
          <dgm:chPref val="3"/>
        </dgm:presLayoutVars>
      </dgm:prSet>
      <dgm:spPr/>
    </dgm:pt>
    <dgm:pt modelId="{6DB9ADFD-B06E-4771-8054-69CF193B3C3A}" type="pres">
      <dgm:prSet presAssocID="{FF3EEFC5-EEA3-4BE2-9943-D242DF330DAA}" presName="rootConnector" presStyleLbl="node2" presStyleIdx="2" presStyleCnt="3"/>
      <dgm:spPr/>
    </dgm:pt>
    <dgm:pt modelId="{C0D76DC2-855A-45A1-B36F-F3654C3BACB5}" type="pres">
      <dgm:prSet presAssocID="{FF3EEFC5-EEA3-4BE2-9943-D242DF330DAA}" presName="hierChild4" presStyleCnt="0"/>
      <dgm:spPr/>
    </dgm:pt>
    <dgm:pt modelId="{7E06D968-0071-416A-8FB8-492E1900A215}" type="pres">
      <dgm:prSet presAssocID="{FF3EEFC5-EEA3-4BE2-9943-D242DF330DAA}" presName="hierChild5" presStyleCnt="0"/>
      <dgm:spPr/>
    </dgm:pt>
    <dgm:pt modelId="{B24114EE-FF56-4793-8ED7-EAD76B0EBBC6}" type="pres">
      <dgm:prSet presAssocID="{BA728295-B51A-4780-BD7F-8641CDB60D19}" presName="hierChild3" presStyleCnt="0"/>
      <dgm:spPr/>
    </dgm:pt>
  </dgm:ptLst>
  <dgm:cxnLst>
    <dgm:cxn modelId="{B3E5D409-C421-4369-AD6A-7910E41D9210}" srcId="{BA728295-B51A-4780-BD7F-8641CDB60D19}" destId="{EEF176F4-C9D5-4CBB-8280-A6D403AE8867}" srcOrd="0" destOrd="0" parTransId="{74421B2A-3B19-4849-84B2-EB214258A429}" sibTransId="{C0BC0D35-26B9-40DA-887E-07DF01383904}"/>
    <dgm:cxn modelId="{9F105912-1877-45C7-A3C1-9A9ED1BBEFD7}" srcId="{BA728295-B51A-4780-BD7F-8641CDB60D19}" destId="{FF3EEFC5-EEA3-4BE2-9943-D242DF330DAA}" srcOrd="2" destOrd="0" parTransId="{07FBCCA2-8800-4948-B251-2CE8A609FA22}" sibTransId="{21B7F3F7-0A24-4D90-BE61-10F11DD9FD8B}"/>
    <dgm:cxn modelId="{B4D8FC24-307C-4504-BA8A-DC903E101862}" type="presOf" srcId="{BA728295-B51A-4780-BD7F-8641CDB60D19}" destId="{9E526C01-7080-474F-981C-9BCA76D33C8F}" srcOrd="1" destOrd="0" presId="urn:microsoft.com/office/officeart/2005/8/layout/orgChart1"/>
    <dgm:cxn modelId="{E9682137-33FF-46D7-895D-F19F2A36AC13}" type="presOf" srcId="{74421B2A-3B19-4849-84B2-EB214258A429}" destId="{9803A5A7-B8EE-4299-8D1C-717B05A3BFBC}" srcOrd="0" destOrd="0" presId="urn:microsoft.com/office/officeart/2005/8/layout/orgChart1"/>
    <dgm:cxn modelId="{DA893143-99B5-4E33-BADA-70CD23C5BC88}" type="presOf" srcId="{07FBCCA2-8800-4948-B251-2CE8A609FA22}" destId="{2806A351-DEE1-48EC-9442-38AE7D0D8EF3}" srcOrd="0" destOrd="0" presId="urn:microsoft.com/office/officeart/2005/8/layout/orgChart1"/>
    <dgm:cxn modelId="{79399164-8B7A-4B59-A71B-B8A886972768}" type="presOf" srcId="{32154E55-5B1D-493F-A9EB-536F924606D7}" destId="{A3D32D65-C519-47D2-BED6-706A3A8425C2}" srcOrd="0" destOrd="0" presId="urn:microsoft.com/office/officeart/2005/8/layout/orgChart1"/>
    <dgm:cxn modelId="{6F8F3D72-D320-44B0-808D-C3FB80B574C2}" type="presOf" srcId="{EEF176F4-C9D5-4CBB-8280-A6D403AE8867}" destId="{D7C51760-7562-4DC6-831D-DB0FB5F8DB10}" srcOrd="1" destOrd="0" presId="urn:microsoft.com/office/officeart/2005/8/layout/orgChart1"/>
    <dgm:cxn modelId="{CDE89C72-A2B8-4D5F-B5A7-3D498204A5C9}" type="presOf" srcId="{E053B71A-CC74-4DDB-AC8F-40A3BBC3899A}" destId="{EA8770F7-E88D-42EF-85C1-5FD7161FA8B4}" srcOrd="0" destOrd="0" presId="urn:microsoft.com/office/officeart/2005/8/layout/orgChart1"/>
    <dgm:cxn modelId="{F7142EA1-A5DA-4817-A567-CA4E603E8A3A}" type="presOf" srcId="{5CF845C0-8FB2-45D6-A970-F1DE302FD09E}" destId="{2E18F381-3AE0-41D9-B9CA-CAA89F1F1A58}" srcOrd="0" destOrd="0" presId="urn:microsoft.com/office/officeart/2005/8/layout/orgChart1"/>
    <dgm:cxn modelId="{02CD68A1-CEF7-4F96-A292-F04B75A1B3ED}" srcId="{BA728295-B51A-4780-BD7F-8641CDB60D19}" destId="{5CF845C0-8FB2-45D6-A970-F1DE302FD09E}" srcOrd="1" destOrd="0" parTransId="{E053B71A-CC74-4DDB-AC8F-40A3BBC3899A}" sibTransId="{E728063F-B6AB-4D71-B9E9-29BF4AAC6BEF}"/>
    <dgm:cxn modelId="{3509A6AA-D11A-487E-974B-0DDD4F413078}" type="presOf" srcId="{EEF176F4-C9D5-4CBB-8280-A6D403AE8867}" destId="{F3A2D4DE-B77C-4406-9687-1BEE235E7D59}" srcOrd="0" destOrd="0" presId="urn:microsoft.com/office/officeart/2005/8/layout/orgChart1"/>
    <dgm:cxn modelId="{C5D589C3-E5B6-470D-8B2C-429B87BDF7AF}" type="presOf" srcId="{BA728295-B51A-4780-BD7F-8641CDB60D19}" destId="{7CD59063-2676-45A0-90DA-2944B76C821D}" srcOrd="0" destOrd="0" presId="urn:microsoft.com/office/officeart/2005/8/layout/orgChart1"/>
    <dgm:cxn modelId="{7C6928D7-FDF2-4BBB-83B1-E04ADCDDAF79}" type="presOf" srcId="{FF3EEFC5-EEA3-4BE2-9943-D242DF330DAA}" destId="{6DB9ADFD-B06E-4771-8054-69CF193B3C3A}" srcOrd="1" destOrd="0" presId="urn:microsoft.com/office/officeart/2005/8/layout/orgChart1"/>
    <dgm:cxn modelId="{D2D896F0-0395-465D-B824-E59F70D18D99}" type="presOf" srcId="{FF3EEFC5-EEA3-4BE2-9943-D242DF330DAA}" destId="{015CEC19-9B77-4969-A5D7-70CD5A34ADFD}" srcOrd="0" destOrd="0" presId="urn:microsoft.com/office/officeart/2005/8/layout/orgChart1"/>
    <dgm:cxn modelId="{5F6511F7-5213-4816-B0D7-EAB73A9A9B49}" srcId="{32154E55-5B1D-493F-A9EB-536F924606D7}" destId="{BA728295-B51A-4780-BD7F-8641CDB60D19}" srcOrd="0" destOrd="0" parTransId="{05DB237C-DF63-4C10-A852-93041B6E95C7}" sibTransId="{6F5E214A-414F-49EE-B574-D7296CF1892B}"/>
    <dgm:cxn modelId="{F58E44FE-6922-4E09-86B8-EE3F76FC861B}" type="presOf" srcId="{5CF845C0-8FB2-45D6-A970-F1DE302FD09E}" destId="{6B4B4293-C0DC-4AC3-806D-CB6206D0D572}" srcOrd="1" destOrd="0" presId="urn:microsoft.com/office/officeart/2005/8/layout/orgChart1"/>
    <dgm:cxn modelId="{93549DEF-C507-4B49-A3E6-EBB6DA63F4EC}" type="presParOf" srcId="{A3D32D65-C519-47D2-BED6-706A3A8425C2}" destId="{635B2816-925A-41EE-8355-D91E0EF6BF92}" srcOrd="0" destOrd="0" presId="urn:microsoft.com/office/officeart/2005/8/layout/orgChart1"/>
    <dgm:cxn modelId="{2832D753-A216-4862-8762-2E8121BA743D}" type="presParOf" srcId="{635B2816-925A-41EE-8355-D91E0EF6BF92}" destId="{760E8B1A-F63D-4C9B-8F4C-5072774997F0}" srcOrd="0" destOrd="0" presId="urn:microsoft.com/office/officeart/2005/8/layout/orgChart1"/>
    <dgm:cxn modelId="{B2033E7A-D24E-4092-82DD-45FB93EF991A}" type="presParOf" srcId="{760E8B1A-F63D-4C9B-8F4C-5072774997F0}" destId="{7CD59063-2676-45A0-90DA-2944B76C821D}" srcOrd="0" destOrd="0" presId="urn:microsoft.com/office/officeart/2005/8/layout/orgChart1"/>
    <dgm:cxn modelId="{B3966044-BB07-4904-982D-25828E5782D1}" type="presParOf" srcId="{760E8B1A-F63D-4C9B-8F4C-5072774997F0}" destId="{9E526C01-7080-474F-981C-9BCA76D33C8F}" srcOrd="1" destOrd="0" presId="urn:microsoft.com/office/officeart/2005/8/layout/orgChart1"/>
    <dgm:cxn modelId="{92E7FFD3-2FC3-4302-BAF4-82F0A1B2A442}" type="presParOf" srcId="{635B2816-925A-41EE-8355-D91E0EF6BF92}" destId="{C00A449B-D98F-488D-88F0-E7BB9F56473F}" srcOrd="1" destOrd="0" presId="urn:microsoft.com/office/officeart/2005/8/layout/orgChart1"/>
    <dgm:cxn modelId="{F4441861-0ACC-4481-B5F5-C56C17E1C0FB}" type="presParOf" srcId="{C00A449B-D98F-488D-88F0-E7BB9F56473F}" destId="{9803A5A7-B8EE-4299-8D1C-717B05A3BFBC}" srcOrd="0" destOrd="0" presId="urn:microsoft.com/office/officeart/2005/8/layout/orgChart1"/>
    <dgm:cxn modelId="{C9CBC06B-2977-4686-B72D-976F39BF11E4}" type="presParOf" srcId="{C00A449B-D98F-488D-88F0-E7BB9F56473F}" destId="{984F7069-238C-441C-BA09-79147EB41ACF}" srcOrd="1" destOrd="0" presId="urn:microsoft.com/office/officeart/2005/8/layout/orgChart1"/>
    <dgm:cxn modelId="{FD6EF25C-F4A1-4588-B708-F9BF16493E37}" type="presParOf" srcId="{984F7069-238C-441C-BA09-79147EB41ACF}" destId="{5BA1E42F-7245-4DB0-A8D9-EEA73D0D4708}" srcOrd="0" destOrd="0" presId="urn:microsoft.com/office/officeart/2005/8/layout/orgChart1"/>
    <dgm:cxn modelId="{9EC07EBC-A735-40B0-A844-716D9A7B04EB}" type="presParOf" srcId="{5BA1E42F-7245-4DB0-A8D9-EEA73D0D4708}" destId="{F3A2D4DE-B77C-4406-9687-1BEE235E7D59}" srcOrd="0" destOrd="0" presId="urn:microsoft.com/office/officeart/2005/8/layout/orgChart1"/>
    <dgm:cxn modelId="{6716BA54-7ABA-4489-B5F1-103E7735C8C5}" type="presParOf" srcId="{5BA1E42F-7245-4DB0-A8D9-EEA73D0D4708}" destId="{D7C51760-7562-4DC6-831D-DB0FB5F8DB10}" srcOrd="1" destOrd="0" presId="urn:microsoft.com/office/officeart/2005/8/layout/orgChart1"/>
    <dgm:cxn modelId="{1DEC7124-1BAD-4B78-B149-BFDAE3471C2A}" type="presParOf" srcId="{984F7069-238C-441C-BA09-79147EB41ACF}" destId="{C998693A-B9B6-4877-AAC5-14C52AD6EB34}" srcOrd="1" destOrd="0" presId="urn:microsoft.com/office/officeart/2005/8/layout/orgChart1"/>
    <dgm:cxn modelId="{FE93B616-FDEA-42DB-BA4A-20F127B42C3C}" type="presParOf" srcId="{984F7069-238C-441C-BA09-79147EB41ACF}" destId="{058A856D-B757-4784-B0AB-22CF968CBDBE}" srcOrd="2" destOrd="0" presId="urn:microsoft.com/office/officeart/2005/8/layout/orgChart1"/>
    <dgm:cxn modelId="{9B172585-F337-431A-A8B1-99E370C20390}" type="presParOf" srcId="{C00A449B-D98F-488D-88F0-E7BB9F56473F}" destId="{EA8770F7-E88D-42EF-85C1-5FD7161FA8B4}" srcOrd="2" destOrd="0" presId="urn:microsoft.com/office/officeart/2005/8/layout/orgChart1"/>
    <dgm:cxn modelId="{70DB9A54-1DD3-4750-92CF-3EF9B5593E90}" type="presParOf" srcId="{C00A449B-D98F-488D-88F0-E7BB9F56473F}" destId="{2F9C47D9-37D4-4B3D-BE4B-5346A48AB725}" srcOrd="3" destOrd="0" presId="urn:microsoft.com/office/officeart/2005/8/layout/orgChart1"/>
    <dgm:cxn modelId="{59786292-6CED-4B95-9A2F-53B6DAF884CD}" type="presParOf" srcId="{2F9C47D9-37D4-4B3D-BE4B-5346A48AB725}" destId="{DF76E194-30CC-487A-8CC8-D74209472468}" srcOrd="0" destOrd="0" presId="urn:microsoft.com/office/officeart/2005/8/layout/orgChart1"/>
    <dgm:cxn modelId="{FB16F6C1-7619-4DD5-B110-FF8F4E666FA5}" type="presParOf" srcId="{DF76E194-30CC-487A-8CC8-D74209472468}" destId="{2E18F381-3AE0-41D9-B9CA-CAA89F1F1A58}" srcOrd="0" destOrd="0" presId="urn:microsoft.com/office/officeart/2005/8/layout/orgChart1"/>
    <dgm:cxn modelId="{D62ACD5E-F20C-4A86-B1D9-C11B838AD4BA}" type="presParOf" srcId="{DF76E194-30CC-487A-8CC8-D74209472468}" destId="{6B4B4293-C0DC-4AC3-806D-CB6206D0D572}" srcOrd="1" destOrd="0" presId="urn:microsoft.com/office/officeart/2005/8/layout/orgChart1"/>
    <dgm:cxn modelId="{AF5E1B36-0E25-4B57-8E11-9CD7099ACE9F}" type="presParOf" srcId="{2F9C47D9-37D4-4B3D-BE4B-5346A48AB725}" destId="{43C0515D-3056-42FF-95BA-4D2B4680373B}" srcOrd="1" destOrd="0" presId="urn:microsoft.com/office/officeart/2005/8/layout/orgChart1"/>
    <dgm:cxn modelId="{91ABAA0F-047E-4B8E-BC3E-4285701A07A4}" type="presParOf" srcId="{2F9C47D9-37D4-4B3D-BE4B-5346A48AB725}" destId="{2E4965DC-2354-4324-AFA4-EA586B4D2FE8}" srcOrd="2" destOrd="0" presId="urn:microsoft.com/office/officeart/2005/8/layout/orgChart1"/>
    <dgm:cxn modelId="{818DEE0C-0680-4E46-8DD0-F5A5E5B423AC}" type="presParOf" srcId="{C00A449B-D98F-488D-88F0-E7BB9F56473F}" destId="{2806A351-DEE1-48EC-9442-38AE7D0D8EF3}" srcOrd="4" destOrd="0" presId="urn:microsoft.com/office/officeart/2005/8/layout/orgChart1"/>
    <dgm:cxn modelId="{50D9FD7A-F251-4345-B7EF-59E93997C69F}" type="presParOf" srcId="{C00A449B-D98F-488D-88F0-E7BB9F56473F}" destId="{F3F5D1A2-8C68-42E6-A812-7C651520359C}" srcOrd="5" destOrd="0" presId="urn:microsoft.com/office/officeart/2005/8/layout/orgChart1"/>
    <dgm:cxn modelId="{4611558D-9C85-41E6-A785-A4690103C557}" type="presParOf" srcId="{F3F5D1A2-8C68-42E6-A812-7C651520359C}" destId="{A306C4CC-C072-420D-860E-C9DEE613CC71}" srcOrd="0" destOrd="0" presId="urn:microsoft.com/office/officeart/2005/8/layout/orgChart1"/>
    <dgm:cxn modelId="{0822FFCB-18EF-4C96-AA40-363485873A3C}" type="presParOf" srcId="{A306C4CC-C072-420D-860E-C9DEE613CC71}" destId="{015CEC19-9B77-4969-A5D7-70CD5A34ADFD}" srcOrd="0" destOrd="0" presId="urn:microsoft.com/office/officeart/2005/8/layout/orgChart1"/>
    <dgm:cxn modelId="{CA179982-CFEA-4A59-A883-F0CAC592C9B9}" type="presParOf" srcId="{A306C4CC-C072-420D-860E-C9DEE613CC71}" destId="{6DB9ADFD-B06E-4771-8054-69CF193B3C3A}" srcOrd="1" destOrd="0" presId="urn:microsoft.com/office/officeart/2005/8/layout/orgChart1"/>
    <dgm:cxn modelId="{6691F2F1-2CF3-44AC-B3D8-E83167D67372}" type="presParOf" srcId="{F3F5D1A2-8C68-42E6-A812-7C651520359C}" destId="{C0D76DC2-855A-45A1-B36F-F3654C3BACB5}" srcOrd="1" destOrd="0" presId="urn:microsoft.com/office/officeart/2005/8/layout/orgChart1"/>
    <dgm:cxn modelId="{AEA30F3F-994A-4102-BE71-0937232EE8FB}" type="presParOf" srcId="{F3F5D1A2-8C68-42E6-A812-7C651520359C}" destId="{7E06D968-0071-416A-8FB8-492E1900A215}" srcOrd="2" destOrd="0" presId="urn:microsoft.com/office/officeart/2005/8/layout/orgChart1"/>
    <dgm:cxn modelId="{38F799CB-AA25-4CB9-BDBF-B3229D635C52}" type="presParOf" srcId="{635B2816-925A-41EE-8355-D91E0EF6BF92}" destId="{B24114EE-FF56-4793-8ED7-EAD76B0EBBC6}"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38E1184F-503D-44E3-BF58-8DBD15568963}">
      <dgm:prSet phldrT="[Text]" custT="1"/>
      <dgm:spPr>
        <a:solidFill>
          <a:schemeClr val="accent1"/>
        </a:solidFill>
        <a:ln>
          <a:solidFill>
            <a:schemeClr val="bg2">
              <a:lumMod val="50000"/>
            </a:schemeClr>
          </a:solidFill>
        </a:ln>
      </dgm:spPr>
      <dgm:t>
        <a:bodyPr/>
        <a:lstStyle/>
        <a:p>
          <a:r>
            <a:rPr lang="el-GR" sz="2800" dirty="0">
              <a:latin typeface="+mn-lt"/>
              <a:cs typeface="Arial" panose="020B0604020202020204" pitchFamily="34" charset="0"/>
            </a:rPr>
            <a:t>Υποχρεωτικά Μαθήματα</a:t>
          </a:r>
          <a:endParaRPr lang="el-GR" sz="2800" dirty="0">
            <a:highlight>
              <a:srgbClr val="FF0000"/>
            </a:highlight>
            <a:latin typeface="+mn-lt"/>
            <a:cs typeface="Arial" panose="020B0604020202020204" pitchFamily="34" charset="0"/>
          </a:endParaRPr>
        </a:p>
      </dgm:t>
    </dgm:pt>
    <dgm:pt modelId="{640A75CD-14C8-4100-A070-E4CC65AEA4A8}" type="parTrans" cxnId="{D66FA8B8-68B2-49D4-8859-83A860D22821}">
      <dgm:prSet/>
      <dgm:spPr/>
      <dgm:t>
        <a:bodyPr/>
        <a:lstStyle/>
        <a:p>
          <a:endParaRPr lang="el-GR">
            <a:latin typeface="+mn-lt"/>
          </a:endParaRPr>
        </a:p>
      </dgm:t>
    </dgm:pt>
    <dgm:pt modelId="{1B15466F-501D-48AE-9484-A12F287AE561}" type="sibTrans" cxnId="{D66FA8B8-68B2-49D4-8859-83A860D22821}">
      <dgm:prSet/>
      <dgm:spPr/>
      <dgm:t>
        <a:bodyPr/>
        <a:lstStyle/>
        <a:p>
          <a:endParaRPr lang="el-GR">
            <a:latin typeface="+mn-lt"/>
          </a:endParaRPr>
        </a:p>
      </dgm:t>
    </dgm:pt>
    <dgm:pt modelId="{579F1D68-F29D-4E5C-A701-42196EF07738}">
      <dgm:prSet phldrT="[Text]" custT="1"/>
      <dgm:spPr>
        <a:solidFill>
          <a:schemeClr val="accent1"/>
        </a:solidFill>
      </dgm:spPr>
      <dgm:t>
        <a:bodyPr/>
        <a:lstStyle/>
        <a:p>
          <a:r>
            <a:rPr lang="el-GR" sz="2800" dirty="0">
              <a:latin typeface="+mn-lt"/>
              <a:cs typeface="Arial" panose="020B0604020202020204" pitchFamily="34" charset="0"/>
            </a:rPr>
            <a:t>Επιλεγόμενα Μαθήματα</a:t>
          </a:r>
          <a:endParaRPr lang="el-GR" sz="2800" dirty="0">
            <a:highlight>
              <a:srgbClr val="FF0000"/>
            </a:highlight>
            <a:latin typeface="+mn-lt"/>
            <a:cs typeface="Arial" panose="020B0604020202020204" pitchFamily="34" charset="0"/>
          </a:endParaRPr>
        </a:p>
      </dgm:t>
    </dgm:pt>
    <dgm:pt modelId="{6B8CCA8C-A9F7-48A2-99B9-401F46984FC1}" type="parTrans" cxnId="{F5C4826E-A1AF-42BE-9C89-C5CBB4AA2F3C}">
      <dgm:prSet/>
      <dgm:spPr/>
      <dgm:t>
        <a:bodyPr/>
        <a:lstStyle/>
        <a:p>
          <a:endParaRPr lang="el-GR">
            <a:latin typeface="+mn-lt"/>
          </a:endParaRPr>
        </a:p>
      </dgm:t>
    </dgm:pt>
    <dgm:pt modelId="{F3C1947D-19CA-46F3-AB58-69A443604CB2}" type="sibTrans" cxnId="{F5C4826E-A1AF-42BE-9C89-C5CBB4AA2F3C}">
      <dgm:prSet/>
      <dgm:spPr/>
      <dgm:t>
        <a:bodyPr/>
        <a:lstStyle/>
        <a:p>
          <a:endParaRPr lang="el-GR">
            <a:latin typeface="+mn-lt"/>
          </a:endParaRPr>
        </a:p>
      </dgm:t>
    </dgm:pt>
    <dgm:pt modelId="{A2111EA8-C39B-4E1D-A58B-62CC820DB25B}">
      <dgm:prSet phldrT="[Text]" custT="1"/>
      <dgm:spPr>
        <a:solidFill>
          <a:schemeClr val="accent4">
            <a:lumMod val="20000"/>
            <a:lumOff val="80000"/>
            <a:alpha val="90000"/>
          </a:schemeClr>
        </a:solidFill>
      </dgm:spPr>
      <dgm:t>
        <a:bodyPr/>
        <a:lstStyle/>
        <a:p>
          <a:r>
            <a:rPr lang="el-GR" sz="2400" dirty="0">
              <a:latin typeface="+mn-lt"/>
              <a:cs typeface="Arial" panose="020B0604020202020204" pitchFamily="34" charset="0"/>
            </a:rPr>
            <a:t>Αγγλικά</a:t>
          </a:r>
        </a:p>
      </dgm:t>
    </dgm:pt>
    <dgm:pt modelId="{298450FA-BA85-467B-ACDE-63A91FC4A749}" type="parTrans" cxnId="{EC2F8DE7-31A8-44F9-98E1-7A8AEC55FCE8}">
      <dgm:prSet/>
      <dgm:spPr/>
      <dgm:t>
        <a:bodyPr/>
        <a:lstStyle/>
        <a:p>
          <a:endParaRPr lang="el-GR">
            <a:latin typeface="+mn-lt"/>
          </a:endParaRPr>
        </a:p>
      </dgm:t>
    </dgm:pt>
    <dgm:pt modelId="{6867AB1B-ED05-4F0A-84D2-BC5E00F866C6}" type="sibTrans" cxnId="{EC2F8DE7-31A8-44F9-98E1-7A8AEC55FCE8}">
      <dgm:prSet/>
      <dgm:spPr/>
      <dgm:t>
        <a:bodyPr/>
        <a:lstStyle/>
        <a:p>
          <a:endParaRPr lang="el-GR">
            <a:latin typeface="+mn-lt"/>
          </a:endParaRPr>
        </a:p>
      </dgm:t>
    </dgm:pt>
    <dgm:pt modelId="{06FC2E41-536D-440A-A8AA-746EB963E305}">
      <dgm:prSet phldrT="[Text]" custT="1"/>
      <dgm:spPr>
        <a:solidFill>
          <a:schemeClr val="accent4">
            <a:lumMod val="20000"/>
            <a:lumOff val="80000"/>
            <a:alpha val="90000"/>
          </a:schemeClr>
        </a:solidFill>
      </dgm:spPr>
      <dgm:t>
        <a:bodyPr/>
        <a:lstStyle/>
        <a:p>
          <a:r>
            <a:rPr lang="el-GR" sz="2400" dirty="0">
              <a:latin typeface="+mn-lt"/>
              <a:cs typeface="Arial" panose="020B0604020202020204" pitchFamily="34" charset="0"/>
            </a:rPr>
            <a:t>Αρχαία</a:t>
          </a:r>
        </a:p>
      </dgm:t>
    </dgm:pt>
    <dgm:pt modelId="{44FB2545-8E93-4F65-BC9C-D66A221120B1}" type="sibTrans" cxnId="{2CF44EE5-62A3-4D16-A3CD-A0F59E217E2D}">
      <dgm:prSet/>
      <dgm:spPr/>
      <dgm:t>
        <a:bodyPr/>
        <a:lstStyle/>
        <a:p>
          <a:endParaRPr lang="el-GR">
            <a:latin typeface="+mn-lt"/>
          </a:endParaRPr>
        </a:p>
      </dgm:t>
    </dgm:pt>
    <dgm:pt modelId="{F7AFBD9B-00C8-4149-B669-6C1B48DD9D65}" type="parTrans" cxnId="{2CF44EE5-62A3-4D16-A3CD-A0F59E217E2D}">
      <dgm:prSet/>
      <dgm:spPr/>
      <dgm:t>
        <a:bodyPr/>
        <a:lstStyle/>
        <a:p>
          <a:endParaRPr lang="el-GR">
            <a:latin typeface="+mn-lt"/>
          </a:endParaRPr>
        </a:p>
      </dgm:t>
    </dgm:pt>
    <dgm:pt modelId="{F3E33666-9E67-448C-B5B8-99BD4AE13425}">
      <dgm:prSet custT="1"/>
      <dgm:spPr/>
      <dgm:t>
        <a:bodyPr/>
        <a:lstStyle/>
        <a:p>
          <a:r>
            <a:rPr lang="el-GR" sz="2400" dirty="0">
              <a:latin typeface="+mn-lt"/>
              <a:cs typeface="Arial" panose="020B0604020202020204" pitchFamily="34" charset="0"/>
            </a:rPr>
            <a:t>Λατινικά</a:t>
          </a:r>
          <a:r>
            <a:rPr lang="el-CY" sz="2400" dirty="0">
              <a:latin typeface="+mn-lt"/>
              <a:cs typeface="Arial" panose="020B0604020202020204" pitchFamily="34" charset="0"/>
            </a:rPr>
            <a:t> </a:t>
          </a:r>
          <a:endParaRPr lang="en-US" sz="2400" dirty="0">
            <a:latin typeface="+mn-lt"/>
            <a:cs typeface="Arial" panose="020B0604020202020204" pitchFamily="34" charset="0"/>
          </a:endParaRPr>
        </a:p>
      </dgm:t>
    </dgm:pt>
    <dgm:pt modelId="{9E4B4D83-ECA5-40A8-AB5F-43B2880FC678}" type="parTrans" cxnId="{1D2ABC00-D3DF-48FF-B191-DC3C260C49BB}">
      <dgm:prSet/>
      <dgm:spPr/>
      <dgm:t>
        <a:bodyPr/>
        <a:lstStyle/>
        <a:p>
          <a:endParaRPr lang="en-US">
            <a:latin typeface="+mn-lt"/>
          </a:endParaRPr>
        </a:p>
      </dgm:t>
    </dgm:pt>
    <dgm:pt modelId="{B7F44B4E-6964-47FF-A45A-8BA2DA66F600}" type="sibTrans" cxnId="{1D2ABC00-D3DF-48FF-B191-DC3C260C49BB}">
      <dgm:prSet/>
      <dgm:spPr/>
      <dgm:t>
        <a:bodyPr/>
        <a:lstStyle/>
        <a:p>
          <a:endParaRPr lang="en-US">
            <a:latin typeface="+mn-lt"/>
          </a:endParaRPr>
        </a:p>
      </dgm:t>
    </dgm:pt>
    <dgm:pt modelId="{CE0601A6-2823-4ECE-946E-8E889732BE39}">
      <dgm:prSet phldrT="[Text]" custT="1"/>
      <dgm:spPr>
        <a:solidFill>
          <a:schemeClr val="accent4">
            <a:lumMod val="20000"/>
            <a:lumOff val="80000"/>
            <a:alpha val="90000"/>
          </a:schemeClr>
        </a:solidFill>
      </dgm:spPr>
      <dgm:t>
        <a:bodyPr/>
        <a:lstStyle/>
        <a:p>
          <a:r>
            <a:rPr lang="el-GR" sz="2400" dirty="0">
              <a:latin typeface="+mn-lt"/>
              <a:cs typeface="Arial" panose="020B0604020202020204" pitchFamily="34" charset="0"/>
            </a:rPr>
            <a:t>Ιταλικά</a:t>
          </a:r>
          <a:r>
            <a:rPr lang="el-CY" sz="2400" dirty="0">
              <a:latin typeface="+mn-lt"/>
              <a:cs typeface="Arial" panose="020B0604020202020204" pitchFamily="34" charset="0"/>
            </a:rPr>
            <a:t> </a:t>
          </a:r>
          <a:endParaRPr lang="el-GR" sz="2400" dirty="0">
            <a:latin typeface="+mn-lt"/>
            <a:cs typeface="Arial" panose="020B0604020202020204" pitchFamily="34" charset="0"/>
          </a:endParaRPr>
        </a:p>
      </dgm:t>
    </dgm:pt>
    <dgm:pt modelId="{AE8B58F4-BB59-4B7F-B551-4A3FA32D07AF}" type="parTrans" cxnId="{2E37CDC5-6B66-4446-A7FB-0DAEF0E242A1}">
      <dgm:prSet/>
      <dgm:spPr/>
      <dgm:t>
        <a:bodyPr/>
        <a:lstStyle/>
        <a:p>
          <a:endParaRPr lang="en-CY">
            <a:latin typeface="+mn-lt"/>
          </a:endParaRPr>
        </a:p>
      </dgm:t>
    </dgm:pt>
    <dgm:pt modelId="{10F5618C-0EA6-4B61-8814-8DCE7EDDD6FC}" type="sibTrans" cxnId="{2E37CDC5-6B66-4446-A7FB-0DAEF0E242A1}">
      <dgm:prSet/>
      <dgm:spPr/>
      <dgm:t>
        <a:bodyPr/>
        <a:lstStyle/>
        <a:p>
          <a:endParaRPr lang="en-CY">
            <a:latin typeface="+mn-lt"/>
          </a:endParaRPr>
        </a:p>
      </dgm:t>
    </dgm:pt>
    <dgm:pt modelId="{4B94121E-3391-45D3-92A4-9271D8D2AB45}">
      <dgm:prSet phldrT="[Text]" custT="1"/>
      <dgm:spPr>
        <a:solidFill>
          <a:schemeClr val="accent4">
            <a:lumMod val="20000"/>
            <a:lumOff val="80000"/>
            <a:alpha val="90000"/>
          </a:schemeClr>
        </a:solidFill>
      </dgm:spPr>
      <dgm:t>
        <a:bodyPr/>
        <a:lstStyle/>
        <a:p>
          <a:r>
            <a:rPr lang="el-GR" sz="2400" dirty="0">
              <a:latin typeface="+mn-lt"/>
              <a:cs typeface="Arial" panose="020B0604020202020204" pitchFamily="34" charset="0"/>
            </a:rPr>
            <a:t>Ιστορία </a:t>
          </a:r>
          <a:r>
            <a:rPr lang="el-CY" sz="2400" dirty="0">
              <a:latin typeface="+mn-lt"/>
              <a:cs typeface="Arial" panose="020B0604020202020204" pitchFamily="34" charset="0"/>
            </a:rPr>
            <a:t> </a:t>
          </a:r>
          <a:endParaRPr lang="el-GR" sz="2400" dirty="0">
            <a:latin typeface="+mn-lt"/>
            <a:cs typeface="Arial" panose="020B0604020202020204" pitchFamily="34" charset="0"/>
          </a:endParaRPr>
        </a:p>
      </dgm:t>
    </dgm:pt>
    <dgm:pt modelId="{8610B1F0-F342-4639-944A-4C46B3F9F5EB}" type="parTrans" cxnId="{51EA3564-D86C-4656-B7E0-F9F3A94934AB}">
      <dgm:prSet/>
      <dgm:spPr/>
    </dgm:pt>
    <dgm:pt modelId="{508DC461-4140-47C7-AF36-28E9383AB2BB}" type="sibTrans" cxnId="{51EA3564-D86C-4656-B7E0-F9F3A94934AB}">
      <dgm:prSet/>
      <dgm:spPr/>
    </dgm:pt>
    <dgm:pt modelId="{EAA70992-CDF0-411A-95BD-BB86F16D63B1}">
      <dgm:prSet phldrT="[Text]" custT="1"/>
      <dgm:spPr>
        <a:solidFill>
          <a:schemeClr val="accent4">
            <a:lumMod val="20000"/>
            <a:lumOff val="80000"/>
            <a:alpha val="90000"/>
          </a:schemeClr>
        </a:solidFill>
      </dgm:spPr>
      <dgm:t>
        <a:bodyPr/>
        <a:lstStyle/>
        <a:p>
          <a:r>
            <a:rPr lang="el-GR" sz="2400" dirty="0">
              <a:latin typeface="+mn-lt"/>
              <a:cs typeface="Arial" panose="020B0604020202020204" pitchFamily="34" charset="0"/>
            </a:rPr>
            <a:t>Γαλλικά</a:t>
          </a:r>
          <a:r>
            <a:rPr lang="el-CY" sz="2400" dirty="0">
              <a:latin typeface="+mn-lt"/>
              <a:cs typeface="Arial" panose="020B0604020202020204" pitchFamily="34" charset="0"/>
            </a:rPr>
            <a:t> </a:t>
          </a:r>
          <a:endParaRPr lang="el-GR" sz="2400" dirty="0">
            <a:latin typeface="+mn-lt"/>
            <a:cs typeface="Arial" panose="020B0604020202020204" pitchFamily="34" charset="0"/>
          </a:endParaRPr>
        </a:p>
      </dgm:t>
    </dgm:pt>
    <dgm:pt modelId="{674A06C7-6643-4941-8059-545697D17BD1}" type="parTrans" cxnId="{30406D69-3D98-48CE-B5A5-DA2FC286F13D}">
      <dgm:prSet/>
      <dgm:spPr/>
    </dgm:pt>
    <dgm:pt modelId="{5C1405CE-3FFC-4EFB-BF1A-79830646987F}" type="sibTrans" cxnId="{30406D69-3D98-48CE-B5A5-DA2FC286F13D}">
      <dgm:prSet/>
      <dgm:spPr/>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custLinFactNeighborX="-370">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dgm:presLayoutVars>
          <dgm:bulletEnabled val="1"/>
        </dgm:presLayoutVars>
      </dgm:prSet>
      <dgm:spPr/>
    </dgm:pt>
  </dgm:ptLst>
  <dgm:cxnLst>
    <dgm:cxn modelId="{1D2ABC00-D3DF-48FF-B191-DC3C260C49BB}" srcId="{38E1184F-503D-44E3-BF58-8DBD15568963}" destId="{F3E33666-9E67-448C-B5B8-99BD4AE13425}" srcOrd="2" destOrd="0" parTransId="{9E4B4D83-ECA5-40A8-AB5F-43B2880FC678}" sibTransId="{B7F44B4E-6964-47FF-A45A-8BA2DA66F600}"/>
    <dgm:cxn modelId="{932FE11F-B770-4764-9421-5E8843B6CEE2}" type="presOf" srcId="{A2111EA8-C39B-4E1D-A58B-62CC820DB25B}" destId="{5DAB53F4-0F38-4A56-B19E-F76D8D0D8FA9}" srcOrd="0" destOrd="0" presId="urn:microsoft.com/office/officeart/2005/8/layout/vList5"/>
    <dgm:cxn modelId="{F28DE120-DBE4-48CF-90A6-7DA38FD57191}" type="presOf" srcId="{38E1184F-503D-44E3-BF58-8DBD15568963}" destId="{2DA32674-03A1-44D2-9784-086788D170D1}" srcOrd="0" destOrd="0" presId="urn:microsoft.com/office/officeart/2005/8/layout/vList5"/>
    <dgm:cxn modelId="{51EA3564-D86C-4656-B7E0-F9F3A94934AB}" srcId="{38E1184F-503D-44E3-BF58-8DBD15568963}" destId="{4B94121E-3391-45D3-92A4-9271D8D2AB45}" srcOrd="1" destOrd="0" parTransId="{8610B1F0-F342-4639-944A-4C46B3F9F5EB}" sibTransId="{508DC461-4140-47C7-AF36-28E9383AB2BB}"/>
    <dgm:cxn modelId="{30406D69-3D98-48CE-B5A5-DA2FC286F13D}" srcId="{579F1D68-F29D-4E5C-A701-42196EF07738}" destId="{EAA70992-CDF0-411A-95BD-BB86F16D63B1}" srcOrd="1" destOrd="0" parTransId="{674A06C7-6643-4941-8059-545697D17BD1}" sibTransId="{5C1405CE-3FFC-4EFB-BF1A-79830646987F}"/>
    <dgm:cxn modelId="{DF89D56B-E2A9-4683-A071-D707D2DF9B48}" type="presOf" srcId="{579F1D68-F29D-4E5C-A701-42196EF07738}" destId="{94354C91-2B7D-453F-8F5B-5146C7A4F1FD}"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A5BB5274-B80C-4327-B982-149836DD72DC}" type="presOf" srcId="{06FC2E41-536D-440A-A8AA-746EB963E305}" destId="{4ABF4550-95B7-4DC0-B502-1C6FF503B397}" srcOrd="0" destOrd="0" presId="urn:microsoft.com/office/officeart/2005/8/layout/vList5"/>
    <dgm:cxn modelId="{DB947F98-AC0A-465A-959A-CD50B3E2A5A3}" type="presOf" srcId="{CE0601A6-2823-4ECE-946E-8E889732BE39}" destId="{5DAB53F4-0F38-4A56-B19E-F76D8D0D8FA9}" srcOrd="0" destOrd="2" presId="urn:microsoft.com/office/officeart/2005/8/layout/vList5"/>
    <dgm:cxn modelId="{6A7D119A-AC99-4547-92EA-4372D8939676}" type="presOf" srcId="{4B94121E-3391-45D3-92A4-9271D8D2AB45}" destId="{4ABF4550-95B7-4DC0-B502-1C6FF503B397}" srcOrd="0" destOrd="1" presId="urn:microsoft.com/office/officeart/2005/8/layout/vList5"/>
    <dgm:cxn modelId="{E35842A4-4B4F-4A61-899C-EC3127B0F445}" type="presOf" srcId="{EAA70992-CDF0-411A-95BD-BB86F16D63B1}" destId="{5DAB53F4-0F38-4A56-B19E-F76D8D0D8FA9}" srcOrd="0" destOrd="1" presId="urn:microsoft.com/office/officeart/2005/8/layout/vList5"/>
    <dgm:cxn modelId="{16D49FB5-49AF-426B-B988-1AABC67D7DA0}" type="presOf" srcId="{F3E33666-9E67-448C-B5B8-99BD4AE13425}" destId="{4ABF4550-95B7-4DC0-B502-1C6FF503B397}" srcOrd="0" destOrd="2"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2E37CDC5-6B66-4446-A7FB-0DAEF0E242A1}" srcId="{579F1D68-F29D-4E5C-A701-42196EF07738}" destId="{CE0601A6-2823-4ECE-946E-8E889732BE39}" srcOrd="2" destOrd="0" parTransId="{AE8B58F4-BB59-4B7F-B551-4A3FA32D07AF}" sibTransId="{10F5618C-0EA6-4B61-8814-8DCE7EDDD6FC}"/>
    <dgm:cxn modelId="{CB6D0DC9-6F22-4A58-B3FD-B3CB99BEA4F9}" type="presOf" srcId="{722890A6-563C-41A5-ABCD-A531CEF7D8D0}" destId="{6E6C3B06-4E20-4931-8CF1-6C1522C0DC44}" srcOrd="0" destOrd="0"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269B02EF-1050-4061-B671-29DCDA3AF6DF}" type="presParOf" srcId="{6E6C3B06-4E20-4931-8CF1-6C1522C0DC44}" destId="{79703B63-DD68-4591-8015-645979EEB24A}" srcOrd="0" destOrd="0" presId="urn:microsoft.com/office/officeart/2005/8/layout/vList5"/>
    <dgm:cxn modelId="{AB8F3CCA-3909-42DA-AA24-6076E714D476}" type="presParOf" srcId="{79703B63-DD68-4591-8015-645979EEB24A}" destId="{2DA32674-03A1-44D2-9784-086788D170D1}" srcOrd="0" destOrd="0" presId="urn:microsoft.com/office/officeart/2005/8/layout/vList5"/>
    <dgm:cxn modelId="{CF19E31D-8FA0-417F-A043-C95B9A6BBFBA}" type="presParOf" srcId="{79703B63-DD68-4591-8015-645979EEB24A}" destId="{4ABF4550-95B7-4DC0-B502-1C6FF503B397}" srcOrd="1" destOrd="0" presId="urn:microsoft.com/office/officeart/2005/8/layout/vList5"/>
    <dgm:cxn modelId="{3F2E3A01-DABA-4357-8CA4-24EAB2B918FA}" type="presParOf" srcId="{6E6C3B06-4E20-4931-8CF1-6C1522C0DC44}" destId="{D0F5E840-0A57-48B9-8766-643FA05DF03D}" srcOrd="1" destOrd="0" presId="urn:microsoft.com/office/officeart/2005/8/layout/vList5"/>
    <dgm:cxn modelId="{FA0FC545-FBA9-4AF0-8B70-6B6960EFCCF1}" type="presParOf" srcId="{6E6C3B06-4E20-4931-8CF1-6C1522C0DC44}" destId="{5ACF51CB-00B1-4DE1-9CAC-DA374F4EB8A1}" srcOrd="2" destOrd="0" presId="urn:microsoft.com/office/officeart/2005/8/layout/vList5"/>
    <dgm:cxn modelId="{62CB0DB2-E120-45CA-9DCB-9D62462D1B27}" type="presParOf" srcId="{5ACF51CB-00B1-4DE1-9CAC-DA374F4EB8A1}" destId="{94354C91-2B7D-453F-8F5B-5146C7A4F1FD}" srcOrd="0" destOrd="0" presId="urn:microsoft.com/office/officeart/2005/8/layout/vList5"/>
    <dgm:cxn modelId="{274C7CE1-7A87-4C9A-8B70-8E44B6EC353F}"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38E1184F-503D-44E3-BF58-8DBD15568963}">
      <dgm:prSet phldrT="[Text]" custT="1"/>
      <dgm:spPr>
        <a:solidFill>
          <a:schemeClr val="accent1"/>
        </a:solidFill>
      </dgm:spPr>
      <dgm:t>
        <a:bodyPr/>
        <a:lstStyle/>
        <a:p>
          <a:r>
            <a:rPr lang="el-GR" sz="2800" dirty="0">
              <a:latin typeface="+mn-lt"/>
              <a:cs typeface="Arial" panose="020B0604020202020204" pitchFamily="34" charset="0"/>
            </a:rPr>
            <a:t>Υποχρεωτικά Μαθήματα</a:t>
          </a:r>
          <a:endParaRPr lang="el-GR" sz="2800" dirty="0">
            <a:highlight>
              <a:srgbClr val="FF0000"/>
            </a:highlight>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579F1D68-F29D-4E5C-A701-42196EF07738}">
      <dgm:prSet phldrT="[Text]" custT="1"/>
      <dgm:spPr>
        <a:solidFill>
          <a:schemeClr val="accent1"/>
        </a:solidFill>
      </dgm:spPr>
      <dgm:t>
        <a:bodyPr/>
        <a:lstStyle/>
        <a:p>
          <a:r>
            <a:rPr lang="el-GR" sz="2800" dirty="0">
              <a:latin typeface="+mn-lt"/>
              <a:cs typeface="Arial" panose="020B0604020202020204" pitchFamily="34" charset="0"/>
            </a:rPr>
            <a:t>Επιλεγόμενα Μαθήματα</a:t>
          </a:r>
          <a:r>
            <a:rPr lang="en-US" sz="2800" dirty="0">
              <a:latin typeface="+mn-lt"/>
              <a:cs typeface="Arial" panose="020B0604020202020204" pitchFamily="34" charset="0"/>
            </a:rPr>
            <a:t> </a:t>
          </a:r>
          <a:endParaRPr lang="el-GR" sz="2800" dirty="0">
            <a:highlight>
              <a:srgbClr val="FF0000"/>
            </a:highlight>
            <a:latin typeface="+mn-lt"/>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a:solidFill>
          <a:schemeClr val="accent4">
            <a:lumMod val="20000"/>
            <a:lumOff val="80000"/>
            <a:alpha val="90000"/>
          </a:schemeClr>
        </a:solidFill>
      </dgm:spPr>
      <dgm:t>
        <a:bodyPr/>
        <a:lstStyle/>
        <a:p>
          <a:pPr>
            <a:buFont typeface="Arial" panose="020B0604020202020204" pitchFamily="34" charset="0"/>
            <a:buChar char="•"/>
          </a:pPr>
          <a:r>
            <a:rPr lang="el-GR" sz="2400" dirty="0">
              <a:latin typeface="+mn-lt"/>
              <a:cs typeface="Arial" panose="020B0604020202020204" pitchFamily="34" charset="0"/>
            </a:rPr>
            <a:t>Λατινικά</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06FC2E41-536D-440A-A8AA-746EB963E305}">
      <dgm:prSet phldrT="[Text]" custT="1"/>
      <dgm:spPr>
        <a:solidFill>
          <a:schemeClr val="accent4">
            <a:lumMod val="20000"/>
            <a:lumOff val="80000"/>
            <a:alpha val="90000"/>
          </a:schemeClr>
        </a:solidFill>
      </dgm:spPr>
      <dgm:t>
        <a:bodyPr/>
        <a:lstStyle/>
        <a:p>
          <a:pPr>
            <a:buFont typeface="Arial" panose="020B0604020202020204" pitchFamily="34" charset="0"/>
            <a:buChar char="•"/>
          </a:pPr>
          <a:r>
            <a:rPr lang="el-GR" sz="2400" dirty="0">
              <a:latin typeface="+mn-lt"/>
              <a:cs typeface="Arial" panose="020B0604020202020204" pitchFamily="34" charset="0"/>
            </a:rPr>
            <a:t>Αγγλικά </a:t>
          </a:r>
        </a:p>
      </dgm:t>
    </dgm:pt>
    <dgm:pt modelId="{44FB2545-8E93-4F65-BC9C-D66A221120B1}" type="sibTrans" cxnId="{2CF44EE5-62A3-4D16-A3CD-A0F59E217E2D}">
      <dgm:prSet/>
      <dgm:spPr/>
      <dgm:t>
        <a:bodyPr/>
        <a:lstStyle/>
        <a:p>
          <a:endParaRPr lang="el-GR"/>
        </a:p>
      </dgm:t>
    </dgm:pt>
    <dgm:pt modelId="{F7AFBD9B-00C8-4149-B669-6C1B48DD9D65}" type="parTrans" cxnId="{2CF44EE5-62A3-4D16-A3CD-A0F59E217E2D}">
      <dgm:prSet/>
      <dgm:spPr/>
      <dgm:t>
        <a:bodyPr/>
        <a:lstStyle/>
        <a:p>
          <a:endParaRPr lang="el-GR"/>
        </a:p>
      </dgm:t>
    </dgm:pt>
    <dgm:pt modelId="{DAC32785-DF94-4EDC-85BF-DF6B08058DCD}">
      <dgm:prSet custT="1"/>
      <dgm:spPr/>
      <dgm:t>
        <a:bodyPr/>
        <a:lstStyle/>
        <a:p>
          <a:pPr>
            <a:buFont typeface="Arial" panose="020B0604020202020204" pitchFamily="34" charset="0"/>
            <a:buChar char="•"/>
          </a:pPr>
          <a:r>
            <a:rPr lang="el-GR" sz="2400" dirty="0">
              <a:latin typeface="+mn-lt"/>
              <a:cs typeface="Arial" panose="020B0604020202020204" pitchFamily="34" charset="0"/>
            </a:rPr>
            <a:t>Ιστορία</a:t>
          </a:r>
        </a:p>
      </dgm:t>
    </dgm:pt>
    <dgm:pt modelId="{920F831B-C8DA-4930-B244-B75067B259C0}" type="parTrans" cxnId="{22C26471-F2FC-4121-8783-5477E6847A3B}">
      <dgm:prSet/>
      <dgm:spPr/>
      <dgm:t>
        <a:bodyPr/>
        <a:lstStyle/>
        <a:p>
          <a:endParaRPr lang="el-GR"/>
        </a:p>
      </dgm:t>
    </dgm:pt>
    <dgm:pt modelId="{488951BF-137C-44B4-898F-8704A218A172}" type="sibTrans" cxnId="{22C26471-F2FC-4121-8783-5477E6847A3B}">
      <dgm:prSet/>
      <dgm:spPr/>
      <dgm:t>
        <a:bodyPr/>
        <a:lstStyle/>
        <a:p>
          <a:endParaRPr lang="el-GR"/>
        </a:p>
      </dgm:t>
    </dgm:pt>
    <dgm:pt modelId="{92118F79-5A40-4FFB-AC3A-7DAEC2B95F03}">
      <dgm:prSet custT="1"/>
      <dgm:spPr/>
      <dgm:t>
        <a:bodyPr/>
        <a:lstStyle/>
        <a:p>
          <a:pPr>
            <a:buFont typeface="Arial" panose="020B0604020202020204" pitchFamily="34" charset="0"/>
            <a:buChar char="•"/>
          </a:pPr>
          <a:r>
            <a:rPr lang="el-GR" sz="2400" dirty="0">
              <a:latin typeface="+mn-lt"/>
              <a:cs typeface="Arial" panose="020B0604020202020204" pitchFamily="34" charset="0"/>
            </a:rPr>
            <a:t>Γαλλικά</a:t>
          </a:r>
        </a:p>
      </dgm:t>
    </dgm:pt>
    <dgm:pt modelId="{CFFD8D01-3FB4-40E5-855C-20A4A507360E}" type="parTrans" cxnId="{8CDC2884-EE6E-4992-95D5-3E0049B0BCEA}">
      <dgm:prSet/>
      <dgm:spPr/>
      <dgm:t>
        <a:bodyPr/>
        <a:lstStyle/>
        <a:p>
          <a:endParaRPr lang="el-GR"/>
        </a:p>
      </dgm:t>
    </dgm:pt>
    <dgm:pt modelId="{EA916875-F219-4890-9DF4-1BB582315CD3}" type="sibTrans" cxnId="{8CDC2884-EE6E-4992-95D5-3E0049B0BCEA}">
      <dgm:prSet/>
      <dgm:spPr/>
      <dgm:t>
        <a:bodyPr/>
        <a:lstStyle/>
        <a:p>
          <a:endParaRPr lang="el-GR"/>
        </a:p>
      </dgm:t>
    </dgm:pt>
    <dgm:pt modelId="{7E279F86-4B5A-43A0-B4F1-84197FE874A7}">
      <dgm:prSet custT="1"/>
      <dgm:spPr/>
      <dgm:t>
        <a:bodyPr/>
        <a:lstStyle/>
        <a:p>
          <a:pPr>
            <a:buFont typeface="Arial" panose="020B0604020202020204" pitchFamily="34" charset="0"/>
            <a:buChar char="•"/>
          </a:pPr>
          <a:r>
            <a:rPr lang="el-GR" sz="2400" dirty="0">
              <a:latin typeface="+mn-lt"/>
              <a:cs typeface="Arial" panose="020B0604020202020204" pitchFamily="34" charset="0"/>
            </a:rPr>
            <a:t>Ιταλικά</a:t>
          </a:r>
        </a:p>
      </dgm:t>
    </dgm:pt>
    <dgm:pt modelId="{B7DA2D61-6E66-4C2B-82A6-A3D1B5D2A964}" type="parTrans" cxnId="{354D03BC-84D0-43E7-86C0-1C2EB2381487}">
      <dgm:prSet/>
      <dgm:spPr/>
      <dgm:t>
        <a:bodyPr/>
        <a:lstStyle/>
        <a:p>
          <a:endParaRPr lang="el-GR"/>
        </a:p>
      </dgm:t>
    </dgm:pt>
    <dgm:pt modelId="{36A59DCF-66DF-4D13-99EA-60E17478E653}" type="sibTrans" cxnId="{354D03BC-84D0-43E7-86C0-1C2EB2381487}">
      <dgm:prSet/>
      <dgm:spPr/>
      <dgm:t>
        <a:bodyPr/>
        <a:lstStyle/>
        <a:p>
          <a:endParaRPr lang="el-GR"/>
        </a:p>
      </dgm:t>
    </dgm:pt>
    <dgm:pt modelId="{352F2572-5EEC-4106-8D54-F21A47E396A8}">
      <dgm:prSet custT="1"/>
      <dgm:spPr/>
      <dgm:t>
        <a:bodyPr/>
        <a:lstStyle/>
        <a:p>
          <a:pPr>
            <a:buFont typeface="Arial" panose="020B0604020202020204" pitchFamily="34" charset="0"/>
            <a:buChar char="•"/>
          </a:pPr>
          <a:r>
            <a:rPr lang="el-GR" sz="2400" dirty="0">
              <a:latin typeface="+mn-lt"/>
              <a:cs typeface="Arial" panose="020B0604020202020204" pitchFamily="34" charset="0"/>
            </a:rPr>
            <a:t>Αρχαία Ελληνικά</a:t>
          </a:r>
        </a:p>
      </dgm:t>
    </dgm:pt>
    <dgm:pt modelId="{D1394FFF-A5EA-4EE9-8220-AA3D47A581E3}" type="parTrans" cxnId="{FE1FA207-FC06-48B2-BF5F-C62168A33D4A}">
      <dgm:prSet/>
      <dgm:spPr/>
      <dgm:t>
        <a:bodyPr/>
        <a:lstStyle/>
        <a:p>
          <a:endParaRPr lang="el-GR"/>
        </a:p>
      </dgm:t>
    </dgm:pt>
    <dgm:pt modelId="{F0E5B496-CFA2-406F-87B3-FC03B07B4BCE}" type="sibTrans" cxnId="{FE1FA207-FC06-48B2-BF5F-C62168A33D4A}">
      <dgm:prSet/>
      <dgm:spPr/>
      <dgm:t>
        <a:bodyPr/>
        <a:lstStyle/>
        <a:p>
          <a:endParaRPr lang="el-GR"/>
        </a:p>
      </dgm:t>
    </dgm:pt>
    <dgm:pt modelId="{F0C40DAB-2AC1-428B-AE54-01673E5FD5E8}">
      <dgm:prSet custT="1"/>
      <dgm:spPr/>
      <dgm:t>
        <a:bodyPr/>
        <a:lstStyle/>
        <a:p>
          <a:pPr>
            <a:buFont typeface="Arial" panose="020B0604020202020204" pitchFamily="34" charset="0"/>
            <a:buChar char="•"/>
          </a:pPr>
          <a:r>
            <a:rPr lang="el-GR" sz="2400" dirty="0">
              <a:latin typeface="+mn-lt"/>
              <a:cs typeface="Arial" panose="020B0604020202020204" pitchFamily="34" charset="0"/>
            </a:rPr>
            <a:t>Οικονομικά</a:t>
          </a:r>
        </a:p>
      </dgm:t>
    </dgm:pt>
    <dgm:pt modelId="{2EB1AF30-7614-4068-A06C-8CE8EA4C899F}" type="parTrans" cxnId="{F1241CCE-8997-4EFE-A09E-89115B2984A7}">
      <dgm:prSet/>
      <dgm:spPr/>
      <dgm:t>
        <a:bodyPr/>
        <a:lstStyle/>
        <a:p>
          <a:endParaRPr lang="el-GR"/>
        </a:p>
      </dgm:t>
    </dgm:pt>
    <dgm:pt modelId="{2FC61BB3-987C-43AA-84BC-7E81F72743E1}" type="sibTrans" cxnId="{F1241CCE-8997-4EFE-A09E-89115B2984A7}">
      <dgm:prSet/>
      <dgm:spPr/>
      <dgm:t>
        <a:bodyPr/>
        <a:lstStyle/>
        <a:p>
          <a:endParaRPr lang="el-GR"/>
        </a:p>
      </dgm:t>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dgm:presLayoutVars>
          <dgm:bulletEnabled val="1"/>
        </dgm:presLayoutVars>
      </dgm:prSet>
      <dgm:spPr/>
    </dgm:pt>
  </dgm:ptLst>
  <dgm:cxnLst>
    <dgm:cxn modelId="{FE1FA207-FC06-48B2-BF5F-C62168A33D4A}" srcId="{579F1D68-F29D-4E5C-A701-42196EF07738}" destId="{352F2572-5EEC-4106-8D54-F21A47E396A8}" srcOrd="3" destOrd="0" parTransId="{D1394FFF-A5EA-4EE9-8220-AA3D47A581E3}" sibTransId="{F0E5B496-CFA2-406F-87B3-FC03B07B4BCE}"/>
    <dgm:cxn modelId="{1CD6F507-1FE4-400B-9E37-FA4B5340E9F7}" type="presOf" srcId="{A2111EA8-C39B-4E1D-A58B-62CC820DB25B}" destId="{5DAB53F4-0F38-4A56-B19E-F76D8D0D8FA9}" srcOrd="0" destOrd="0" presId="urn:microsoft.com/office/officeart/2005/8/layout/vList5"/>
    <dgm:cxn modelId="{4D40C611-1B45-4897-B5CC-DB467D681FD9}" type="presOf" srcId="{DAC32785-DF94-4EDC-85BF-DF6B08058DCD}" destId="{4ABF4550-95B7-4DC0-B502-1C6FF503B397}" srcOrd="0" destOrd="1" presId="urn:microsoft.com/office/officeart/2005/8/layout/vList5"/>
    <dgm:cxn modelId="{8251213A-85D4-4F37-AA66-4B821ECE1CDF}" type="presOf" srcId="{7E279F86-4B5A-43A0-B4F1-84197FE874A7}" destId="{5DAB53F4-0F38-4A56-B19E-F76D8D0D8FA9}" srcOrd="0" destOrd="2"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22C26471-F2FC-4121-8783-5477E6847A3B}" srcId="{38E1184F-503D-44E3-BF58-8DBD15568963}" destId="{DAC32785-DF94-4EDC-85BF-DF6B08058DCD}" srcOrd="1" destOrd="0" parTransId="{920F831B-C8DA-4930-B244-B75067B259C0}" sibTransId="{488951BF-137C-44B4-898F-8704A218A172}"/>
    <dgm:cxn modelId="{6402A956-6EE2-46B0-A85E-F96076383F3B}" type="presOf" srcId="{92118F79-5A40-4FFB-AC3A-7DAEC2B95F03}" destId="{5DAB53F4-0F38-4A56-B19E-F76D8D0D8FA9}" srcOrd="0" destOrd="1" presId="urn:microsoft.com/office/officeart/2005/8/layout/vList5"/>
    <dgm:cxn modelId="{9AAC017A-4836-48C3-B6E3-7B10925FA55B}" type="presOf" srcId="{F0C40DAB-2AC1-428B-AE54-01673E5FD5E8}" destId="{5DAB53F4-0F38-4A56-B19E-F76D8D0D8FA9}" srcOrd="0" destOrd="4" presId="urn:microsoft.com/office/officeart/2005/8/layout/vList5"/>
    <dgm:cxn modelId="{8CDC2884-EE6E-4992-95D5-3E0049B0BCEA}" srcId="{579F1D68-F29D-4E5C-A701-42196EF07738}" destId="{92118F79-5A40-4FFB-AC3A-7DAEC2B95F03}" srcOrd="1" destOrd="0" parTransId="{CFFD8D01-3FB4-40E5-855C-20A4A507360E}" sibTransId="{EA916875-F219-4890-9DF4-1BB582315CD3}"/>
    <dgm:cxn modelId="{0A63E589-69F6-4B21-83A3-029C534E27F6}" type="presOf" srcId="{579F1D68-F29D-4E5C-A701-42196EF07738}" destId="{94354C91-2B7D-453F-8F5B-5146C7A4F1FD}" srcOrd="0" destOrd="0" presId="urn:microsoft.com/office/officeart/2005/8/layout/vList5"/>
    <dgm:cxn modelId="{CF54308D-A7B6-466C-93A8-5395C99E5C64}" type="presOf" srcId="{722890A6-563C-41A5-ABCD-A531CEF7D8D0}" destId="{6E6C3B06-4E20-4931-8CF1-6C1522C0DC44}" srcOrd="0" destOrd="0" presId="urn:microsoft.com/office/officeart/2005/8/layout/vList5"/>
    <dgm:cxn modelId="{F33CF594-B0F2-4C34-B47A-E11F8FABAA08}" type="presOf" srcId="{38E1184F-503D-44E3-BF58-8DBD15568963}" destId="{2DA32674-03A1-44D2-9784-086788D170D1}" srcOrd="0" destOrd="0"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354D03BC-84D0-43E7-86C0-1C2EB2381487}" srcId="{579F1D68-F29D-4E5C-A701-42196EF07738}" destId="{7E279F86-4B5A-43A0-B4F1-84197FE874A7}" srcOrd="2" destOrd="0" parTransId="{B7DA2D61-6E66-4C2B-82A6-A3D1B5D2A964}" sibTransId="{36A59DCF-66DF-4D13-99EA-60E17478E653}"/>
    <dgm:cxn modelId="{F1241CCE-8997-4EFE-A09E-89115B2984A7}" srcId="{579F1D68-F29D-4E5C-A701-42196EF07738}" destId="{F0C40DAB-2AC1-428B-AE54-01673E5FD5E8}" srcOrd="4" destOrd="0" parTransId="{2EB1AF30-7614-4068-A06C-8CE8EA4C899F}" sibTransId="{2FC61BB3-987C-43AA-84BC-7E81F72743E1}"/>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F1664AFB-DBF2-45EF-96B2-FD459DE87BAA}" type="presOf" srcId="{06FC2E41-536D-440A-A8AA-746EB963E305}" destId="{4ABF4550-95B7-4DC0-B502-1C6FF503B397}" srcOrd="0" destOrd="0" presId="urn:microsoft.com/office/officeart/2005/8/layout/vList5"/>
    <dgm:cxn modelId="{C44F0BFF-9B6B-40A3-AB7C-D7B2E5AF0C7D}" type="presOf" srcId="{352F2572-5EEC-4106-8D54-F21A47E396A8}" destId="{5DAB53F4-0F38-4A56-B19E-F76D8D0D8FA9}" srcOrd="0" destOrd="3" presId="urn:microsoft.com/office/officeart/2005/8/layout/vList5"/>
    <dgm:cxn modelId="{72028554-F8CA-4390-B10E-87D637AEF86E}" type="presParOf" srcId="{6E6C3B06-4E20-4931-8CF1-6C1522C0DC44}" destId="{79703B63-DD68-4591-8015-645979EEB24A}" srcOrd="0" destOrd="0" presId="urn:microsoft.com/office/officeart/2005/8/layout/vList5"/>
    <dgm:cxn modelId="{750513C7-B984-499D-995B-3B189441575D}" type="presParOf" srcId="{79703B63-DD68-4591-8015-645979EEB24A}" destId="{2DA32674-03A1-44D2-9784-086788D170D1}" srcOrd="0" destOrd="0" presId="urn:microsoft.com/office/officeart/2005/8/layout/vList5"/>
    <dgm:cxn modelId="{25617299-2136-43C1-AAF8-C7F4BADE221F}" type="presParOf" srcId="{79703B63-DD68-4591-8015-645979EEB24A}" destId="{4ABF4550-95B7-4DC0-B502-1C6FF503B397}" srcOrd="1" destOrd="0" presId="urn:microsoft.com/office/officeart/2005/8/layout/vList5"/>
    <dgm:cxn modelId="{07776DEE-8F8A-4DCE-823A-5979C33442EC}" type="presParOf" srcId="{6E6C3B06-4E20-4931-8CF1-6C1522C0DC44}" destId="{D0F5E840-0A57-48B9-8766-643FA05DF03D}" srcOrd="1" destOrd="0" presId="urn:microsoft.com/office/officeart/2005/8/layout/vList5"/>
    <dgm:cxn modelId="{3919358F-A5B4-4A9A-9236-B761077A765D}" type="presParOf" srcId="{6E6C3B06-4E20-4931-8CF1-6C1522C0DC44}" destId="{5ACF51CB-00B1-4DE1-9CAC-DA374F4EB8A1}" srcOrd="2" destOrd="0" presId="urn:microsoft.com/office/officeart/2005/8/layout/vList5"/>
    <dgm:cxn modelId="{5E2236C7-9D75-4B84-9E46-D625BCFCD165}" type="presParOf" srcId="{5ACF51CB-00B1-4DE1-9CAC-DA374F4EB8A1}" destId="{94354C91-2B7D-453F-8F5B-5146C7A4F1FD}" srcOrd="0" destOrd="0" presId="urn:microsoft.com/office/officeart/2005/8/layout/vList5"/>
    <dgm:cxn modelId="{D0FC81AC-9BF8-47F9-AFE5-16EF206471F7}"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38E1184F-503D-44E3-BF58-8DBD15568963}">
      <dgm:prSet phldrT="[Text]" custT="1"/>
      <dgm:spPr>
        <a:solidFill>
          <a:schemeClr val="accent1"/>
        </a:solidFill>
      </dgm:spPr>
      <dgm:t>
        <a:bodyPr/>
        <a:lstStyle/>
        <a:p>
          <a:r>
            <a:rPr lang="el-GR" sz="2800" dirty="0">
              <a:latin typeface="+mn-lt"/>
              <a:cs typeface="Arial" panose="020B0604020202020204" pitchFamily="34" charset="0"/>
            </a:rPr>
            <a:t>Υποχρεωτικά Μαθήματα</a:t>
          </a:r>
          <a:endParaRPr lang="en-US" sz="2800" dirty="0">
            <a:highlight>
              <a:srgbClr val="FF0000"/>
            </a:highlight>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579F1D68-F29D-4E5C-A701-42196EF07738}">
      <dgm:prSet phldrT="[Text]" custT="1"/>
      <dgm:spPr>
        <a:solidFill>
          <a:schemeClr val="accent1"/>
        </a:solidFill>
      </dgm:spPr>
      <dgm:t>
        <a:bodyPr/>
        <a:lstStyle/>
        <a:p>
          <a:r>
            <a:rPr lang="el-GR" sz="2800" dirty="0">
              <a:latin typeface="+mn-lt"/>
              <a:cs typeface="Arial" panose="020B0604020202020204" pitchFamily="34" charset="0"/>
            </a:rPr>
            <a:t>Επιλεγόμενα Μαθήματα</a:t>
          </a:r>
          <a:endParaRPr lang="en-US" sz="2800" dirty="0">
            <a:highlight>
              <a:srgbClr val="FF0000"/>
            </a:highlight>
            <a:latin typeface="+mn-lt"/>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a:solidFill>
          <a:schemeClr val="accent4">
            <a:lumMod val="20000"/>
            <a:lumOff val="80000"/>
            <a:alpha val="90000"/>
          </a:schemeClr>
        </a:solidFill>
      </dgm:spPr>
      <dgm:t>
        <a:bodyPr/>
        <a:lstStyle/>
        <a:p>
          <a:pPr>
            <a:buFont typeface="Arial" panose="020B0604020202020204" pitchFamily="34" charset="0"/>
            <a:buChar char="•"/>
          </a:pPr>
          <a:r>
            <a:rPr lang="el-GR" sz="2400" dirty="0">
              <a:latin typeface="+mn-lt"/>
              <a:cs typeface="Arial" panose="020B0604020202020204" pitchFamily="34" charset="0"/>
            </a:rPr>
            <a:t>Χημεία</a:t>
          </a:r>
          <a:r>
            <a:rPr lang="el-CY" sz="2400" dirty="0">
              <a:latin typeface="+mn-lt"/>
              <a:cs typeface="Arial" panose="020B0604020202020204" pitchFamily="34" charset="0"/>
            </a:rPr>
            <a:t> </a:t>
          </a:r>
          <a:endParaRPr lang="el-GR" sz="2400" dirty="0">
            <a:latin typeface="+mn-lt"/>
            <a:cs typeface="Arial" panose="020B0604020202020204" pitchFamily="34" charset="0"/>
          </a:endParaRP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06FC2E41-536D-440A-A8AA-746EB963E305}">
      <dgm:prSet phldrT="[Text]" custT="1"/>
      <dgm:spPr>
        <a:solidFill>
          <a:schemeClr val="accent4">
            <a:lumMod val="20000"/>
            <a:lumOff val="80000"/>
            <a:alpha val="90000"/>
          </a:schemeClr>
        </a:solidFill>
      </dgm:spPr>
      <dgm:t>
        <a:bodyPr/>
        <a:lstStyle/>
        <a:p>
          <a:pPr>
            <a:buFont typeface="Arial" panose="020B0604020202020204" pitchFamily="34" charset="0"/>
            <a:buChar char="•"/>
          </a:pPr>
          <a:r>
            <a:rPr lang="el-GR" sz="2400" dirty="0">
              <a:latin typeface="+mn-lt"/>
              <a:cs typeface="Arial" panose="020B0604020202020204" pitchFamily="34" charset="0"/>
            </a:rPr>
            <a:t>Μαθηματικά</a:t>
          </a:r>
          <a:r>
            <a:rPr lang="el-CY" sz="2400" dirty="0">
              <a:latin typeface="+mn-lt"/>
              <a:cs typeface="Arial" panose="020B0604020202020204" pitchFamily="34" charset="0"/>
            </a:rPr>
            <a:t> </a:t>
          </a:r>
          <a:endParaRPr lang="el-GR" sz="2400" dirty="0">
            <a:latin typeface="+mn-lt"/>
            <a:cs typeface="Arial" panose="020B0604020202020204" pitchFamily="34" charset="0"/>
          </a:endParaRPr>
        </a:p>
      </dgm:t>
    </dgm:pt>
    <dgm:pt modelId="{44FB2545-8E93-4F65-BC9C-D66A221120B1}" type="sibTrans" cxnId="{2CF44EE5-62A3-4D16-A3CD-A0F59E217E2D}">
      <dgm:prSet/>
      <dgm:spPr/>
      <dgm:t>
        <a:bodyPr/>
        <a:lstStyle/>
        <a:p>
          <a:endParaRPr lang="el-GR"/>
        </a:p>
      </dgm:t>
    </dgm:pt>
    <dgm:pt modelId="{F7AFBD9B-00C8-4149-B669-6C1B48DD9D65}" type="parTrans" cxnId="{2CF44EE5-62A3-4D16-A3CD-A0F59E217E2D}">
      <dgm:prSet/>
      <dgm:spPr/>
      <dgm:t>
        <a:bodyPr/>
        <a:lstStyle/>
        <a:p>
          <a:endParaRPr lang="el-GR"/>
        </a:p>
      </dgm:t>
    </dgm:pt>
    <dgm:pt modelId="{666B4E19-5D10-4F0E-A73B-86ADF1901277}">
      <dgm:prSet custT="1"/>
      <dgm:spPr/>
      <dgm:t>
        <a:bodyPr/>
        <a:lstStyle/>
        <a:p>
          <a:pPr>
            <a:buFont typeface="Arial" panose="020B0604020202020204" pitchFamily="34" charset="0"/>
            <a:buChar char="•"/>
          </a:pPr>
          <a:r>
            <a:rPr lang="el-GR" sz="2400" dirty="0">
              <a:latin typeface="+mn-lt"/>
              <a:cs typeface="Arial" panose="020B0604020202020204" pitchFamily="34" charset="0"/>
            </a:rPr>
            <a:t>Φυσική</a:t>
          </a:r>
          <a:r>
            <a:rPr lang="el-CY" sz="2400" dirty="0">
              <a:latin typeface="+mn-lt"/>
              <a:cs typeface="Arial" panose="020B0604020202020204" pitchFamily="34" charset="0"/>
            </a:rPr>
            <a:t> </a:t>
          </a:r>
          <a:endParaRPr lang="en-US" sz="2400" dirty="0">
            <a:latin typeface="+mn-lt"/>
            <a:cs typeface="Arial" panose="020B0604020202020204" pitchFamily="34" charset="0"/>
          </a:endParaRPr>
        </a:p>
      </dgm:t>
    </dgm:pt>
    <dgm:pt modelId="{E83EDF61-BF1A-4FDF-A5DD-D37279F54C3A}" type="parTrans" cxnId="{2DFD1A7F-AE28-473C-8C44-C0C40799ED01}">
      <dgm:prSet/>
      <dgm:spPr/>
      <dgm:t>
        <a:bodyPr/>
        <a:lstStyle/>
        <a:p>
          <a:endParaRPr lang="en-US"/>
        </a:p>
      </dgm:t>
    </dgm:pt>
    <dgm:pt modelId="{F086DB37-7689-45D4-B949-A64B334A1ED3}" type="sibTrans" cxnId="{2DFD1A7F-AE28-473C-8C44-C0C40799ED01}">
      <dgm:prSet/>
      <dgm:spPr/>
      <dgm:t>
        <a:bodyPr/>
        <a:lstStyle/>
        <a:p>
          <a:endParaRPr lang="en-US"/>
        </a:p>
      </dgm:t>
    </dgm:pt>
    <dgm:pt modelId="{DCF0CABF-7B94-4F09-9170-BD5B62198E23}">
      <dgm:prSet custT="1"/>
      <dgm:spPr/>
      <dgm:t>
        <a:bodyPr/>
        <a:lstStyle/>
        <a:p>
          <a:pPr>
            <a:buFont typeface="Arial" panose="020B0604020202020204" pitchFamily="34" charset="0"/>
            <a:buChar char="•"/>
          </a:pPr>
          <a:r>
            <a:rPr lang="el-GR" sz="2400" dirty="0">
              <a:latin typeface="+mn-lt"/>
              <a:cs typeface="Arial" panose="020B0604020202020204" pitchFamily="34" charset="0"/>
            </a:rPr>
            <a:t>Βιολογία</a:t>
          </a:r>
          <a:r>
            <a:rPr lang="el-CY" sz="2400" dirty="0">
              <a:latin typeface="+mn-lt"/>
              <a:cs typeface="Arial" panose="020B0604020202020204" pitchFamily="34" charset="0"/>
            </a:rPr>
            <a:t>  </a:t>
          </a:r>
          <a:endParaRPr lang="en-US" sz="2400" dirty="0">
            <a:latin typeface="+mn-lt"/>
            <a:cs typeface="Arial" panose="020B0604020202020204" pitchFamily="34" charset="0"/>
          </a:endParaRPr>
        </a:p>
      </dgm:t>
    </dgm:pt>
    <dgm:pt modelId="{5FD08D42-553D-43C2-92FB-BB1563FAC7BA}" type="parTrans" cxnId="{FAE3A149-768B-4C0D-A9C5-7988082D7E81}">
      <dgm:prSet/>
      <dgm:spPr/>
      <dgm:t>
        <a:bodyPr/>
        <a:lstStyle/>
        <a:p>
          <a:endParaRPr lang="en-US"/>
        </a:p>
      </dgm:t>
    </dgm:pt>
    <dgm:pt modelId="{0655A486-B97B-4106-AB18-7ABA578F4560}" type="sibTrans" cxnId="{FAE3A149-768B-4C0D-A9C5-7988082D7E81}">
      <dgm:prSet/>
      <dgm:spPr/>
      <dgm:t>
        <a:bodyPr/>
        <a:lstStyle/>
        <a:p>
          <a:endParaRPr lang="en-US"/>
        </a:p>
      </dgm:t>
    </dgm:pt>
    <dgm:pt modelId="{CA8089C5-7737-48AE-8E91-12943E3810E0}">
      <dgm:prSet custT="1"/>
      <dgm:spPr/>
      <dgm:t>
        <a:bodyPr/>
        <a:lstStyle/>
        <a:p>
          <a:pPr>
            <a:buFont typeface="Arial" panose="020B0604020202020204" pitchFamily="34" charset="0"/>
            <a:buChar char="•"/>
          </a:pPr>
          <a:r>
            <a:rPr lang="el-GR" sz="2400" dirty="0">
              <a:latin typeface="+mn-lt"/>
              <a:cs typeface="Arial" panose="020B0604020202020204" pitchFamily="34" charset="0"/>
            </a:rPr>
            <a:t>Αγγλικά</a:t>
          </a:r>
          <a:r>
            <a:rPr lang="el-CY" sz="2400" dirty="0">
              <a:latin typeface="+mn-lt"/>
              <a:cs typeface="Arial" panose="020B0604020202020204" pitchFamily="34" charset="0"/>
            </a:rPr>
            <a:t> ή Γα</a:t>
          </a:r>
          <a:r>
            <a:rPr lang="el-CY" sz="2400" dirty="0" err="1">
              <a:latin typeface="+mn-lt"/>
              <a:cs typeface="Arial" panose="020B0604020202020204" pitchFamily="34" charset="0"/>
            </a:rPr>
            <a:t>λλικά</a:t>
          </a:r>
          <a:r>
            <a:rPr lang="el-CY" sz="2400" dirty="0">
              <a:latin typeface="+mn-lt"/>
              <a:cs typeface="Arial" panose="020B0604020202020204" pitchFamily="34" charset="0"/>
            </a:rPr>
            <a:t> ή </a:t>
          </a:r>
          <a:r>
            <a:rPr lang="el-CY" sz="2400" dirty="0" err="1">
              <a:latin typeface="+mn-lt"/>
              <a:cs typeface="Arial" panose="020B0604020202020204" pitchFamily="34" charset="0"/>
            </a:rPr>
            <a:t>Ιτ</a:t>
          </a:r>
          <a:r>
            <a:rPr lang="el-CY" sz="2400" dirty="0">
              <a:latin typeface="+mn-lt"/>
              <a:cs typeface="Arial" panose="020B0604020202020204" pitchFamily="34" charset="0"/>
            </a:rPr>
            <a:t>αλικά </a:t>
          </a:r>
          <a:endParaRPr lang="en-US" sz="2400" dirty="0">
            <a:latin typeface="+mn-lt"/>
            <a:cs typeface="Arial" panose="020B0604020202020204" pitchFamily="34" charset="0"/>
          </a:endParaRPr>
        </a:p>
      </dgm:t>
    </dgm:pt>
    <dgm:pt modelId="{67088398-31A0-4479-8EB2-E0966F4B0CE9}" type="parTrans" cxnId="{78B20F51-6DDB-47FA-BEF9-6FCB8B7A3990}">
      <dgm:prSet/>
      <dgm:spPr/>
      <dgm:t>
        <a:bodyPr/>
        <a:lstStyle/>
        <a:p>
          <a:endParaRPr lang="en-US"/>
        </a:p>
      </dgm:t>
    </dgm:pt>
    <dgm:pt modelId="{F31EA289-B95A-434A-A3E7-EE1E55555A98}" type="sibTrans" cxnId="{78B20F51-6DDB-47FA-BEF9-6FCB8B7A3990}">
      <dgm:prSet/>
      <dgm:spPr/>
      <dgm:t>
        <a:bodyPr/>
        <a:lstStyle/>
        <a:p>
          <a:endParaRPr lang="en-US"/>
        </a:p>
      </dgm:t>
    </dgm:pt>
    <dgm:pt modelId="{F463BDD0-8B5D-47CB-B8A4-9BC74A01C185}">
      <dgm:prSet custT="1"/>
      <dgm:spPr/>
      <dgm:t>
        <a:bodyPr/>
        <a:lstStyle/>
        <a:p>
          <a:pPr>
            <a:buFont typeface="Arial" panose="020B0604020202020204" pitchFamily="34" charset="0"/>
            <a:buChar char="•"/>
          </a:pPr>
          <a:r>
            <a:rPr lang="el-GR" sz="2400" dirty="0">
              <a:latin typeface="+mn-lt"/>
              <a:cs typeface="Arial" panose="020B0604020202020204" pitchFamily="34" charset="0"/>
            </a:rPr>
            <a:t>Πληροφορική</a:t>
          </a:r>
          <a:r>
            <a:rPr lang="el-CY" sz="2400" dirty="0">
              <a:latin typeface="+mn-lt"/>
              <a:cs typeface="Arial" panose="020B0604020202020204" pitchFamily="34" charset="0"/>
            </a:rPr>
            <a:t> </a:t>
          </a:r>
          <a:endParaRPr lang="en-US" sz="2400" dirty="0">
            <a:latin typeface="+mn-lt"/>
            <a:cs typeface="Arial" panose="020B0604020202020204" pitchFamily="34" charset="0"/>
          </a:endParaRPr>
        </a:p>
      </dgm:t>
    </dgm:pt>
    <dgm:pt modelId="{4C05DF87-4614-4ADD-9C4A-C1EECF533F03}" type="parTrans" cxnId="{6D28B8A2-6632-46C3-8551-8FBFC3214AFE}">
      <dgm:prSet/>
      <dgm:spPr/>
      <dgm:t>
        <a:bodyPr/>
        <a:lstStyle/>
        <a:p>
          <a:endParaRPr lang="en-US"/>
        </a:p>
      </dgm:t>
    </dgm:pt>
    <dgm:pt modelId="{FF377E3C-E2CD-4B94-8613-1CD0CC3F3B30}" type="sibTrans" cxnId="{6D28B8A2-6632-46C3-8551-8FBFC3214AFE}">
      <dgm:prSet/>
      <dgm:spPr/>
      <dgm:t>
        <a:bodyPr/>
        <a:lstStyle/>
        <a:p>
          <a:endParaRPr lang="en-US"/>
        </a:p>
      </dgm:t>
    </dgm:pt>
    <dgm:pt modelId="{A3887467-545B-49A2-BB52-404D45849542}">
      <dgm:prSet custT="1"/>
      <dgm:spPr/>
      <dgm:t>
        <a:bodyPr/>
        <a:lstStyle/>
        <a:p>
          <a:pPr>
            <a:buFont typeface="Arial" panose="020B0604020202020204" pitchFamily="34" charset="0"/>
            <a:buChar char="•"/>
          </a:pPr>
          <a:r>
            <a:rPr lang="el-CY" sz="2400" dirty="0" err="1">
              <a:latin typeface="+mn-lt"/>
              <a:cs typeface="Arial" panose="020B0604020202020204" pitchFamily="34" charset="0"/>
            </a:rPr>
            <a:t>Σχεδι</a:t>
          </a:r>
          <a:r>
            <a:rPr lang="el-CY" sz="2400" dirty="0">
              <a:latin typeface="+mn-lt"/>
              <a:cs typeface="Arial" panose="020B0604020202020204" pitchFamily="34" charset="0"/>
            </a:rPr>
            <a:t>ασμός &amp; </a:t>
          </a:r>
          <a:r>
            <a:rPr lang="el-GR" sz="2400" dirty="0">
              <a:latin typeface="+mn-lt"/>
              <a:cs typeface="Arial" panose="020B0604020202020204" pitchFamily="34" charset="0"/>
            </a:rPr>
            <a:t>Τεχνολογία</a:t>
          </a:r>
          <a:r>
            <a:rPr lang="el-CY" sz="2400" dirty="0">
              <a:latin typeface="+mn-lt"/>
              <a:cs typeface="Arial" panose="020B0604020202020204" pitchFamily="34" charset="0"/>
            </a:rPr>
            <a:t> </a:t>
          </a:r>
          <a:endParaRPr lang="en-US" sz="2400" dirty="0">
            <a:latin typeface="+mn-lt"/>
            <a:cs typeface="Arial" panose="020B0604020202020204" pitchFamily="34" charset="0"/>
          </a:endParaRPr>
        </a:p>
      </dgm:t>
    </dgm:pt>
    <dgm:pt modelId="{46691FE2-98AE-473F-885C-45EBF2A00426}" type="parTrans" cxnId="{F3855E5C-397C-4799-A309-A0432CC80C5C}">
      <dgm:prSet/>
      <dgm:spPr/>
      <dgm:t>
        <a:bodyPr/>
        <a:lstStyle/>
        <a:p>
          <a:endParaRPr lang="en-US"/>
        </a:p>
      </dgm:t>
    </dgm:pt>
    <dgm:pt modelId="{EDA5D86A-067C-4750-8CFE-AC39AE51B1FC}" type="sibTrans" cxnId="{F3855E5C-397C-4799-A309-A0432CC80C5C}">
      <dgm:prSet/>
      <dgm:spPr/>
      <dgm:t>
        <a:bodyPr/>
        <a:lstStyle/>
        <a:p>
          <a:endParaRPr lang="en-US"/>
        </a:p>
      </dgm:t>
    </dgm:pt>
    <dgm:pt modelId="{6191FD38-1101-439C-B206-CD305D2A3BBA}">
      <dgm:prSet custT="1"/>
      <dgm:spPr/>
      <dgm:t>
        <a:bodyPr/>
        <a:lstStyle/>
        <a:p>
          <a:pPr>
            <a:buFont typeface="Arial" panose="020B0604020202020204" pitchFamily="34" charset="0"/>
            <a:buChar char="•"/>
          </a:pPr>
          <a:r>
            <a:rPr lang="el-GR" sz="2400" dirty="0">
              <a:latin typeface="+mn-lt"/>
              <a:cs typeface="Arial" panose="020B0604020202020204" pitchFamily="34" charset="0"/>
            </a:rPr>
            <a:t>Ελεύθερο Προοπτικό Σχέδιο</a:t>
          </a:r>
          <a:r>
            <a:rPr lang="el-CY" sz="2400" dirty="0">
              <a:latin typeface="+mn-lt"/>
              <a:cs typeface="Arial" panose="020B0604020202020204" pitchFamily="34" charset="0"/>
            </a:rPr>
            <a:t> </a:t>
          </a:r>
          <a:endParaRPr lang="en-US" sz="2400" dirty="0">
            <a:latin typeface="+mn-lt"/>
            <a:cs typeface="Arial" panose="020B0604020202020204" pitchFamily="34" charset="0"/>
          </a:endParaRPr>
        </a:p>
      </dgm:t>
    </dgm:pt>
    <dgm:pt modelId="{35FCE7C3-D4CC-4246-82FB-E33AF1A93831}" type="parTrans" cxnId="{E43F2D1B-E5E8-4074-B12F-CBE1BAF0E456}">
      <dgm:prSet/>
      <dgm:spPr/>
      <dgm:t>
        <a:bodyPr/>
        <a:lstStyle/>
        <a:p>
          <a:endParaRPr lang="en-US"/>
        </a:p>
      </dgm:t>
    </dgm:pt>
    <dgm:pt modelId="{1E8188BA-B3C2-4868-916E-492E3F9F34E8}" type="sibTrans" cxnId="{E43F2D1B-E5E8-4074-B12F-CBE1BAF0E456}">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custScaleY="72864">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custScaleY="140547">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custScaleY="298132">
        <dgm:presLayoutVars>
          <dgm:bulletEnabled val="1"/>
        </dgm:presLayoutVars>
      </dgm:prSet>
      <dgm:spPr/>
    </dgm:pt>
  </dgm:ptLst>
  <dgm:cxnLst>
    <dgm:cxn modelId="{E43F2D1B-E5E8-4074-B12F-CBE1BAF0E456}" srcId="{579F1D68-F29D-4E5C-A701-42196EF07738}" destId="{6191FD38-1101-439C-B206-CD305D2A3BBA}" srcOrd="5" destOrd="0" parTransId="{35FCE7C3-D4CC-4246-82FB-E33AF1A93831}" sibTransId="{1E8188BA-B3C2-4868-916E-492E3F9F34E8}"/>
    <dgm:cxn modelId="{932FE11F-B770-4764-9421-5E8843B6CEE2}" type="presOf" srcId="{A2111EA8-C39B-4E1D-A58B-62CC820DB25B}" destId="{5DAB53F4-0F38-4A56-B19E-F76D8D0D8FA9}" srcOrd="0" destOrd="0" presId="urn:microsoft.com/office/officeart/2005/8/layout/vList5"/>
    <dgm:cxn modelId="{F28DE120-DBE4-48CF-90A6-7DA38FD57191}" type="presOf" srcId="{38E1184F-503D-44E3-BF58-8DBD15568963}" destId="{2DA32674-03A1-44D2-9784-086788D170D1}" srcOrd="0" destOrd="0" presId="urn:microsoft.com/office/officeart/2005/8/layout/vList5"/>
    <dgm:cxn modelId="{EE563B29-1928-4642-8D05-3AC0882296F2}" type="presOf" srcId="{DCF0CABF-7B94-4F09-9170-BD5B62198E23}" destId="{5DAB53F4-0F38-4A56-B19E-F76D8D0D8FA9}" srcOrd="0" destOrd="1" presId="urn:microsoft.com/office/officeart/2005/8/layout/vList5"/>
    <dgm:cxn modelId="{0B4B5236-E155-4FA5-961E-636D486BF853}" type="presOf" srcId="{F463BDD0-8B5D-47CB-B8A4-9BC74A01C185}" destId="{5DAB53F4-0F38-4A56-B19E-F76D8D0D8FA9}" srcOrd="0" destOrd="3" presId="urn:microsoft.com/office/officeart/2005/8/layout/vList5"/>
    <dgm:cxn modelId="{F3855E5C-397C-4799-A309-A0432CC80C5C}" srcId="{579F1D68-F29D-4E5C-A701-42196EF07738}" destId="{A3887467-545B-49A2-BB52-404D45849542}" srcOrd="4" destOrd="0" parTransId="{46691FE2-98AE-473F-885C-45EBF2A00426}" sibTransId="{EDA5D86A-067C-4750-8CFE-AC39AE51B1FC}"/>
    <dgm:cxn modelId="{FAE3A149-768B-4C0D-A9C5-7988082D7E81}" srcId="{579F1D68-F29D-4E5C-A701-42196EF07738}" destId="{DCF0CABF-7B94-4F09-9170-BD5B62198E23}" srcOrd="1" destOrd="0" parTransId="{5FD08D42-553D-43C2-92FB-BB1563FAC7BA}" sibTransId="{0655A486-B97B-4106-AB18-7ABA578F4560}"/>
    <dgm:cxn modelId="{DF89D56B-E2A9-4683-A071-D707D2DF9B48}" type="presOf" srcId="{579F1D68-F29D-4E5C-A701-42196EF07738}" destId="{94354C91-2B7D-453F-8F5B-5146C7A4F1FD}" srcOrd="0" destOrd="0" presId="urn:microsoft.com/office/officeart/2005/8/layout/vList5"/>
    <dgm:cxn modelId="{F8B9374D-3AB0-4079-9823-3B5A57C1BD45}" type="presOf" srcId="{6191FD38-1101-439C-B206-CD305D2A3BBA}" destId="{5DAB53F4-0F38-4A56-B19E-F76D8D0D8FA9}" srcOrd="0" destOrd="5"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78B20F51-6DDB-47FA-BEF9-6FCB8B7A3990}" srcId="{579F1D68-F29D-4E5C-A701-42196EF07738}" destId="{CA8089C5-7737-48AE-8E91-12943E3810E0}" srcOrd="2" destOrd="0" parTransId="{67088398-31A0-4479-8EB2-E0966F4B0CE9}" sibTransId="{F31EA289-B95A-434A-A3E7-EE1E55555A98}"/>
    <dgm:cxn modelId="{A5BB5274-B80C-4327-B982-149836DD72DC}" type="presOf" srcId="{06FC2E41-536D-440A-A8AA-746EB963E305}" destId="{4ABF4550-95B7-4DC0-B502-1C6FF503B397}" srcOrd="0" destOrd="0" presId="urn:microsoft.com/office/officeart/2005/8/layout/vList5"/>
    <dgm:cxn modelId="{2DFD1A7F-AE28-473C-8C44-C0C40799ED01}" srcId="{38E1184F-503D-44E3-BF58-8DBD15568963}" destId="{666B4E19-5D10-4F0E-A73B-86ADF1901277}" srcOrd="1" destOrd="0" parTransId="{E83EDF61-BF1A-4FDF-A5DD-D37279F54C3A}" sibTransId="{F086DB37-7689-45D4-B949-A64B334A1ED3}"/>
    <dgm:cxn modelId="{6D28B8A2-6632-46C3-8551-8FBFC3214AFE}" srcId="{579F1D68-F29D-4E5C-A701-42196EF07738}" destId="{F463BDD0-8B5D-47CB-B8A4-9BC74A01C185}" srcOrd="3" destOrd="0" parTransId="{4C05DF87-4614-4ADD-9C4A-C1EECF533F03}" sibTransId="{FF377E3C-E2CD-4B94-8613-1CD0CC3F3B30}"/>
    <dgm:cxn modelId="{178E16A3-328C-4640-891C-4DD91839F7DB}" type="presOf" srcId="{666B4E19-5D10-4F0E-A73B-86ADF1901277}" destId="{4ABF4550-95B7-4DC0-B502-1C6FF503B397}" srcOrd="0" destOrd="1" presId="urn:microsoft.com/office/officeart/2005/8/layout/vList5"/>
    <dgm:cxn modelId="{D38204B4-CA43-4CEA-BD9B-AB1EB3BFEAE6}" type="presOf" srcId="{A3887467-545B-49A2-BB52-404D45849542}" destId="{5DAB53F4-0F38-4A56-B19E-F76D8D0D8FA9}" srcOrd="0" destOrd="4"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CB6D0DC9-6F22-4A58-B3FD-B3CB99BEA4F9}" type="presOf" srcId="{722890A6-563C-41A5-ABCD-A531CEF7D8D0}" destId="{6E6C3B06-4E20-4931-8CF1-6C1522C0DC44}" srcOrd="0" destOrd="0" presId="urn:microsoft.com/office/officeart/2005/8/layout/vList5"/>
    <dgm:cxn modelId="{6F8535DA-C344-4EC0-99E0-310E2A693A3B}" type="presOf" srcId="{CA8089C5-7737-48AE-8E91-12943E3810E0}" destId="{5DAB53F4-0F38-4A56-B19E-F76D8D0D8FA9}" srcOrd="0" destOrd="2"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269B02EF-1050-4061-B671-29DCDA3AF6DF}" type="presParOf" srcId="{6E6C3B06-4E20-4931-8CF1-6C1522C0DC44}" destId="{79703B63-DD68-4591-8015-645979EEB24A}" srcOrd="0" destOrd="0" presId="urn:microsoft.com/office/officeart/2005/8/layout/vList5"/>
    <dgm:cxn modelId="{AB8F3CCA-3909-42DA-AA24-6076E714D476}" type="presParOf" srcId="{79703B63-DD68-4591-8015-645979EEB24A}" destId="{2DA32674-03A1-44D2-9784-086788D170D1}" srcOrd="0" destOrd="0" presId="urn:microsoft.com/office/officeart/2005/8/layout/vList5"/>
    <dgm:cxn modelId="{CF19E31D-8FA0-417F-A043-C95B9A6BBFBA}" type="presParOf" srcId="{79703B63-DD68-4591-8015-645979EEB24A}" destId="{4ABF4550-95B7-4DC0-B502-1C6FF503B397}" srcOrd="1" destOrd="0" presId="urn:microsoft.com/office/officeart/2005/8/layout/vList5"/>
    <dgm:cxn modelId="{3F2E3A01-DABA-4357-8CA4-24EAB2B918FA}" type="presParOf" srcId="{6E6C3B06-4E20-4931-8CF1-6C1522C0DC44}" destId="{D0F5E840-0A57-48B9-8766-643FA05DF03D}" srcOrd="1" destOrd="0" presId="urn:microsoft.com/office/officeart/2005/8/layout/vList5"/>
    <dgm:cxn modelId="{FA0FC545-FBA9-4AF0-8B70-6B6960EFCCF1}" type="presParOf" srcId="{6E6C3B06-4E20-4931-8CF1-6C1522C0DC44}" destId="{5ACF51CB-00B1-4DE1-9CAC-DA374F4EB8A1}" srcOrd="2" destOrd="0" presId="urn:microsoft.com/office/officeart/2005/8/layout/vList5"/>
    <dgm:cxn modelId="{62CB0DB2-E120-45CA-9DCB-9D62462D1B27}" type="presParOf" srcId="{5ACF51CB-00B1-4DE1-9CAC-DA374F4EB8A1}" destId="{94354C91-2B7D-453F-8F5B-5146C7A4F1FD}" srcOrd="0" destOrd="0" presId="urn:microsoft.com/office/officeart/2005/8/layout/vList5"/>
    <dgm:cxn modelId="{274C7CE1-7A87-4C9A-8B70-8E44B6EC353F}"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38E1184F-503D-44E3-BF58-8DBD15568963}">
      <dgm:prSet phldrT="[Text]" custT="1"/>
      <dgm:spPr>
        <a:solidFill>
          <a:schemeClr val="accent1"/>
        </a:solidFill>
      </dgm:spPr>
      <dgm:t>
        <a:bodyPr/>
        <a:lstStyle/>
        <a:p>
          <a:r>
            <a:rPr lang="el-GR" sz="2800" dirty="0">
              <a:latin typeface="+mn-lt"/>
              <a:cs typeface="Arial" panose="020B0604020202020204" pitchFamily="34" charset="0"/>
            </a:rPr>
            <a:t>Υποχρεωτικά Μαθήματα </a:t>
          </a:r>
          <a:endParaRPr lang="en-US" sz="2800" dirty="0">
            <a:highlight>
              <a:srgbClr val="FF0000"/>
            </a:highlight>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579F1D68-F29D-4E5C-A701-42196EF07738}">
      <dgm:prSet phldrT="[Text]" custT="1"/>
      <dgm:spPr>
        <a:solidFill>
          <a:schemeClr val="accent1"/>
        </a:solidFill>
      </dgm:spPr>
      <dgm:t>
        <a:bodyPr/>
        <a:lstStyle/>
        <a:p>
          <a:r>
            <a:rPr lang="el-GR" sz="3000" dirty="0">
              <a:latin typeface="Arial" panose="020B0604020202020204" pitchFamily="34" charset="0"/>
              <a:cs typeface="Arial" panose="020B0604020202020204" pitchFamily="34" charset="0"/>
            </a:rPr>
            <a:t>Επιλεγόμενα Μαθήματα </a:t>
          </a:r>
          <a:endParaRPr lang="el-CY" sz="3000" dirty="0">
            <a:latin typeface="Arial" panose="020B0604020202020204" pitchFamily="34" charset="0"/>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a:solidFill>
          <a:schemeClr val="accent4">
            <a:lumMod val="20000"/>
            <a:lumOff val="80000"/>
            <a:alpha val="90000"/>
          </a:schemeClr>
        </a:solidFill>
      </dgm:spPr>
      <dgm:t>
        <a:bodyPr/>
        <a:lstStyle/>
        <a:p>
          <a:endParaRPr lang="el-GR" sz="2000" dirty="0">
            <a:latin typeface="Arial" panose="020B0604020202020204" pitchFamily="34" charset="0"/>
            <a:cs typeface="Arial" panose="020B0604020202020204" pitchFamily="34" charset="0"/>
          </a:endParaRP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06FC2E41-536D-440A-A8AA-746EB963E305}">
      <dgm:prSet phldrT="[Text]" custT="1"/>
      <dgm:spPr>
        <a:solidFill>
          <a:schemeClr val="accent4">
            <a:lumMod val="20000"/>
            <a:lumOff val="80000"/>
            <a:alpha val="90000"/>
          </a:schemeClr>
        </a:solidFill>
      </dgm:spPr>
      <dgm:t>
        <a:bodyPr/>
        <a:lstStyle/>
        <a:p>
          <a:pPr>
            <a:buFont typeface="Arial" panose="020B0604020202020204" pitchFamily="34" charset="0"/>
            <a:buChar char="•"/>
          </a:pPr>
          <a:r>
            <a:rPr lang="el-GR" sz="2400" dirty="0">
              <a:latin typeface="+mn-lt"/>
              <a:cs typeface="Arial" panose="020B0604020202020204" pitchFamily="34" charset="0"/>
            </a:rPr>
            <a:t>Οικονομικά</a:t>
          </a:r>
          <a:r>
            <a:rPr lang="el-CY" sz="2400" dirty="0">
              <a:latin typeface="+mn-lt"/>
              <a:cs typeface="Arial" panose="020B0604020202020204" pitchFamily="34" charset="0"/>
            </a:rPr>
            <a:t> </a:t>
          </a:r>
          <a:endParaRPr lang="el-GR" sz="2400" dirty="0">
            <a:latin typeface="+mn-lt"/>
            <a:cs typeface="Arial" panose="020B0604020202020204" pitchFamily="34" charset="0"/>
          </a:endParaRPr>
        </a:p>
      </dgm:t>
    </dgm:pt>
    <dgm:pt modelId="{44FB2545-8E93-4F65-BC9C-D66A221120B1}" type="sibTrans" cxnId="{2CF44EE5-62A3-4D16-A3CD-A0F59E217E2D}">
      <dgm:prSet/>
      <dgm:spPr/>
      <dgm:t>
        <a:bodyPr/>
        <a:lstStyle/>
        <a:p>
          <a:endParaRPr lang="el-GR"/>
        </a:p>
      </dgm:t>
    </dgm:pt>
    <dgm:pt modelId="{F7AFBD9B-00C8-4149-B669-6C1B48DD9D65}" type="parTrans" cxnId="{2CF44EE5-62A3-4D16-A3CD-A0F59E217E2D}">
      <dgm:prSet/>
      <dgm:spPr/>
      <dgm:t>
        <a:bodyPr/>
        <a:lstStyle/>
        <a:p>
          <a:endParaRPr lang="el-GR"/>
        </a:p>
      </dgm:t>
    </dgm:pt>
    <dgm:pt modelId="{B387677E-BA08-4E56-AA31-D6771958B6C7}">
      <dgm:prSet custT="1"/>
      <dgm:spPr/>
      <dgm:t>
        <a:bodyPr/>
        <a:lstStyle/>
        <a:p>
          <a:pPr>
            <a:buFont typeface="Arial" panose="020B0604020202020204" pitchFamily="34" charset="0"/>
            <a:buChar char="•"/>
          </a:pPr>
          <a:r>
            <a:rPr lang="el-GR" sz="2400" dirty="0">
              <a:latin typeface="+mn-lt"/>
              <a:cs typeface="Arial" panose="020B0604020202020204" pitchFamily="34" charset="0"/>
            </a:rPr>
            <a:t>Μαθηματικά</a:t>
          </a:r>
          <a:r>
            <a:rPr lang="el-CY" sz="2400" dirty="0">
              <a:latin typeface="+mn-lt"/>
              <a:cs typeface="Arial" panose="020B0604020202020204" pitchFamily="34" charset="0"/>
            </a:rPr>
            <a:t> </a:t>
          </a:r>
          <a:endParaRPr lang="en-US" sz="2400" dirty="0">
            <a:latin typeface="+mn-lt"/>
            <a:cs typeface="Arial" panose="020B0604020202020204" pitchFamily="34" charset="0"/>
          </a:endParaRPr>
        </a:p>
      </dgm:t>
    </dgm:pt>
    <dgm:pt modelId="{F97AE57F-70D4-407D-9283-8C58D4DB0653}" type="parTrans" cxnId="{3455DCD8-C3C2-47CE-AC63-9EC806867072}">
      <dgm:prSet/>
      <dgm:spPr/>
      <dgm:t>
        <a:bodyPr/>
        <a:lstStyle/>
        <a:p>
          <a:endParaRPr lang="en-US"/>
        </a:p>
      </dgm:t>
    </dgm:pt>
    <dgm:pt modelId="{BD2D367A-68AC-4D42-9200-D66CB930C955}" type="sibTrans" cxnId="{3455DCD8-C3C2-47CE-AC63-9EC806867072}">
      <dgm:prSet/>
      <dgm:spPr/>
      <dgm:t>
        <a:bodyPr/>
        <a:lstStyle/>
        <a:p>
          <a:endParaRPr lang="en-US"/>
        </a:p>
      </dgm:t>
    </dgm:pt>
    <dgm:pt modelId="{72E5D970-70BC-4A1F-B470-5CC37F091080}">
      <dgm:prSet custT="1"/>
      <dgm:spPr/>
      <dgm:t>
        <a:bodyPr/>
        <a:lstStyle/>
        <a:p>
          <a:pPr>
            <a:buFont typeface="Arial" panose="020B0604020202020204" pitchFamily="34" charset="0"/>
            <a:buChar char="•"/>
          </a:pPr>
          <a:r>
            <a:rPr lang="el-GR" sz="2400" dirty="0">
              <a:latin typeface="+mn-lt"/>
              <a:cs typeface="Arial" panose="020B0604020202020204" pitchFamily="34" charset="0"/>
            </a:rPr>
            <a:t>Λογιστική</a:t>
          </a:r>
          <a:r>
            <a:rPr lang="el-CY" sz="2400" dirty="0">
              <a:latin typeface="+mn-lt"/>
              <a:cs typeface="Arial" panose="020B0604020202020204" pitchFamily="34" charset="0"/>
            </a:rPr>
            <a:t> </a:t>
          </a:r>
          <a:endParaRPr lang="en-US" sz="2400" dirty="0">
            <a:latin typeface="+mn-lt"/>
            <a:cs typeface="Arial" panose="020B0604020202020204" pitchFamily="34" charset="0"/>
          </a:endParaRPr>
        </a:p>
      </dgm:t>
    </dgm:pt>
    <dgm:pt modelId="{448244B4-9DAA-43BF-A3B6-EC50D278D754}" type="parTrans" cxnId="{18BF4F62-5EEA-4DDE-8490-821770B4EA58}">
      <dgm:prSet/>
      <dgm:spPr/>
      <dgm:t>
        <a:bodyPr/>
        <a:lstStyle/>
        <a:p>
          <a:endParaRPr lang="en-US"/>
        </a:p>
      </dgm:t>
    </dgm:pt>
    <dgm:pt modelId="{2DEE4E40-C069-47BC-ADB4-D3D67A4C97A3}" type="sibTrans" cxnId="{18BF4F62-5EEA-4DDE-8490-821770B4EA58}">
      <dgm:prSet/>
      <dgm:spPr/>
      <dgm:t>
        <a:bodyPr/>
        <a:lstStyle/>
        <a:p>
          <a:endParaRPr lang="en-US"/>
        </a:p>
      </dgm:t>
    </dgm:pt>
    <dgm:pt modelId="{6EEDA97F-57BF-48D5-9E5B-EF3E896ED0F9}">
      <dgm:prSet custT="1"/>
      <dgm:spPr/>
      <dgm:t>
        <a:bodyPr/>
        <a:lstStyle/>
        <a:p>
          <a:pPr>
            <a:buFont typeface="Arial" panose="020B0604020202020204" pitchFamily="34" charset="0"/>
            <a:buChar char="•"/>
          </a:pPr>
          <a:r>
            <a:rPr lang="el-GR" sz="2400" dirty="0">
              <a:latin typeface="+mn-lt"/>
              <a:cs typeface="Arial" panose="020B0604020202020204" pitchFamily="34" charset="0"/>
            </a:rPr>
            <a:t>Πληροφορική</a:t>
          </a:r>
          <a:endParaRPr lang="en-US" sz="2400" dirty="0">
            <a:latin typeface="+mn-lt"/>
            <a:cs typeface="Arial" panose="020B0604020202020204" pitchFamily="34" charset="0"/>
          </a:endParaRPr>
        </a:p>
      </dgm:t>
    </dgm:pt>
    <dgm:pt modelId="{78BCBDB5-05A5-4E4F-A6D7-B0ACC5299539}" type="parTrans" cxnId="{89598225-CB8E-4C99-B6B9-68A4CEBFA7B8}">
      <dgm:prSet/>
      <dgm:spPr/>
      <dgm:t>
        <a:bodyPr/>
        <a:lstStyle/>
        <a:p>
          <a:endParaRPr lang="en-US"/>
        </a:p>
      </dgm:t>
    </dgm:pt>
    <dgm:pt modelId="{4B7A553A-2D44-4157-A64D-D6695E8B2595}" type="sibTrans" cxnId="{89598225-CB8E-4C99-B6B9-68A4CEBFA7B8}">
      <dgm:prSet/>
      <dgm:spPr/>
      <dgm:t>
        <a:bodyPr/>
        <a:lstStyle/>
        <a:p>
          <a:endParaRPr lang="en-US"/>
        </a:p>
      </dgm:t>
    </dgm:pt>
    <dgm:pt modelId="{D9A68881-AFB1-4D1F-8681-44F636EA6B58}">
      <dgm:prSet custT="1"/>
      <dgm:spPr/>
      <dgm:t>
        <a:bodyPr/>
        <a:lstStyle/>
        <a:p>
          <a:pPr>
            <a:buFont typeface="Arial" panose="020B0604020202020204" pitchFamily="34" charset="0"/>
            <a:buChar char="•"/>
          </a:pPr>
          <a:r>
            <a:rPr lang="el-GR" sz="2400" dirty="0">
              <a:latin typeface="+mn-lt"/>
              <a:cs typeface="Arial" panose="020B0604020202020204" pitchFamily="34" charset="0"/>
            </a:rPr>
            <a:t>Αγγλικά ή Γαλλικά</a:t>
          </a:r>
          <a:r>
            <a:rPr lang="el-CY" sz="2400" dirty="0">
              <a:latin typeface="+mn-lt"/>
              <a:cs typeface="Arial" panose="020B0604020202020204" pitchFamily="34" charset="0"/>
            </a:rPr>
            <a:t> </a:t>
          </a:r>
          <a:r>
            <a:rPr lang="el-GR" sz="2400" dirty="0">
              <a:latin typeface="+mn-lt"/>
              <a:cs typeface="Arial" panose="020B0604020202020204" pitchFamily="34" charset="0"/>
            </a:rPr>
            <a:t> ή Ιταλικά</a:t>
          </a:r>
          <a:endParaRPr lang="en-US" sz="2400" dirty="0">
            <a:latin typeface="+mn-lt"/>
            <a:cs typeface="Arial" panose="020B0604020202020204" pitchFamily="34" charset="0"/>
          </a:endParaRPr>
        </a:p>
      </dgm:t>
    </dgm:pt>
    <dgm:pt modelId="{8F5E0F2D-84C4-4579-8EFF-5992E4F86A66}" type="parTrans" cxnId="{15486514-E0BD-499D-9E30-83B53A2DED07}">
      <dgm:prSet/>
      <dgm:spPr/>
      <dgm:t>
        <a:bodyPr/>
        <a:lstStyle/>
        <a:p>
          <a:endParaRPr lang="en-US"/>
        </a:p>
      </dgm:t>
    </dgm:pt>
    <dgm:pt modelId="{7B552C49-46F7-4C05-BA68-30A8A07BB062}" type="sibTrans" cxnId="{15486514-E0BD-499D-9E30-83B53A2DED07}">
      <dgm:prSet/>
      <dgm:spPr/>
      <dgm:t>
        <a:bodyPr/>
        <a:lstStyle/>
        <a:p>
          <a:endParaRPr lang="en-US"/>
        </a:p>
      </dgm:t>
    </dgm:pt>
    <dgm:pt modelId="{C2913453-F676-461A-BCDA-46AA7ED0BF59}">
      <dgm:prSet custT="1"/>
      <dgm:spPr/>
      <dgm:t>
        <a:bodyPr/>
        <a:lstStyle/>
        <a:p>
          <a:pPr>
            <a:buFont typeface="Arial" panose="020B0604020202020204" pitchFamily="34" charset="0"/>
            <a:buChar char="•"/>
          </a:pPr>
          <a:r>
            <a:rPr lang="el-GR" sz="2400" dirty="0">
              <a:latin typeface="+mn-lt"/>
              <a:cs typeface="Arial" panose="020B0604020202020204" pitchFamily="34" charset="0"/>
            </a:rPr>
            <a:t>Εμπορικά-Μάρκετινγκ</a:t>
          </a:r>
          <a:r>
            <a:rPr lang="el-CY" sz="2400" dirty="0">
              <a:latin typeface="+mn-lt"/>
              <a:cs typeface="Arial" panose="020B0604020202020204" pitchFamily="34" charset="0"/>
            </a:rPr>
            <a:t> </a:t>
          </a:r>
          <a:endParaRPr lang="en-US" sz="2400" dirty="0">
            <a:latin typeface="+mn-lt"/>
            <a:cs typeface="Arial" panose="020B0604020202020204" pitchFamily="34" charset="0"/>
          </a:endParaRPr>
        </a:p>
      </dgm:t>
    </dgm:pt>
    <dgm:pt modelId="{F6F7351C-DC2C-4E03-8C44-A828E450F53A}" type="parTrans" cxnId="{8F40E18F-85F0-4D1B-A581-EC10B32D69CA}">
      <dgm:prSet/>
      <dgm:spPr/>
      <dgm:t>
        <a:bodyPr/>
        <a:lstStyle/>
        <a:p>
          <a:endParaRPr lang="en-US"/>
        </a:p>
      </dgm:t>
    </dgm:pt>
    <dgm:pt modelId="{8FC46684-BB4F-450B-B605-1A32E744C394}" type="sibTrans" cxnId="{8F40E18F-85F0-4D1B-A581-EC10B32D69CA}">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custScaleY="85098">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custLinFactNeighborX="-15885" custLinFactNeighborY="-5777">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custScaleY="158583">
        <dgm:presLayoutVars>
          <dgm:bulletEnabled val="1"/>
        </dgm:presLayoutVars>
      </dgm:prSet>
      <dgm:spPr/>
    </dgm:pt>
  </dgm:ptLst>
  <dgm:cxnLst>
    <dgm:cxn modelId="{15486514-E0BD-499D-9E30-83B53A2DED07}" srcId="{579F1D68-F29D-4E5C-A701-42196EF07738}" destId="{D9A68881-AFB1-4D1F-8681-44F636EA6B58}" srcOrd="2" destOrd="0" parTransId="{8F5E0F2D-84C4-4579-8EFF-5992E4F86A66}" sibTransId="{7B552C49-46F7-4C05-BA68-30A8A07BB062}"/>
    <dgm:cxn modelId="{932FE11F-B770-4764-9421-5E8843B6CEE2}" type="presOf" srcId="{A2111EA8-C39B-4E1D-A58B-62CC820DB25B}" destId="{5DAB53F4-0F38-4A56-B19E-F76D8D0D8FA9}" srcOrd="0" destOrd="0" presId="urn:microsoft.com/office/officeart/2005/8/layout/vList5"/>
    <dgm:cxn modelId="{F28DE120-DBE4-48CF-90A6-7DA38FD57191}" type="presOf" srcId="{38E1184F-503D-44E3-BF58-8DBD15568963}" destId="{2DA32674-03A1-44D2-9784-086788D170D1}" srcOrd="0" destOrd="0" presId="urn:microsoft.com/office/officeart/2005/8/layout/vList5"/>
    <dgm:cxn modelId="{89598225-CB8E-4C99-B6B9-68A4CEBFA7B8}" srcId="{579F1D68-F29D-4E5C-A701-42196EF07738}" destId="{6EEDA97F-57BF-48D5-9E5B-EF3E896ED0F9}" srcOrd="1" destOrd="0" parTransId="{78BCBDB5-05A5-4E4F-A6D7-B0ACC5299539}" sibTransId="{4B7A553A-2D44-4157-A64D-D6695E8B2595}"/>
    <dgm:cxn modelId="{DF2CB529-F555-4505-A0E3-2E0411853BB0}" type="presOf" srcId="{B387677E-BA08-4E56-AA31-D6771958B6C7}" destId="{4ABF4550-95B7-4DC0-B502-1C6FF503B397}" srcOrd="0" destOrd="1" presId="urn:microsoft.com/office/officeart/2005/8/layout/vList5"/>
    <dgm:cxn modelId="{E778CC2C-DAA7-4790-991E-2DF5CFCF5AA9}" type="presOf" srcId="{C2913453-F676-461A-BCDA-46AA7ED0BF59}" destId="{5DAB53F4-0F38-4A56-B19E-F76D8D0D8FA9}" srcOrd="0" destOrd="3" presId="urn:microsoft.com/office/officeart/2005/8/layout/vList5"/>
    <dgm:cxn modelId="{A8882639-BF87-4B27-B7E4-F9EE6FADE0D6}" type="presOf" srcId="{D9A68881-AFB1-4D1F-8681-44F636EA6B58}" destId="{5DAB53F4-0F38-4A56-B19E-F76D8D0D8FA9}" srcOrd="0" destOrd="2" presId="urn:microsoft.com/office/officeart/2005/8/layout/vList5"/>
    <dgm:cxn modelId="{18BF4F62-5EEA-4DDE-8490-821770B4EA58}" srcId="{38E1184F-503D-44E3-BF58-8DBD15568963}" destId="{72E5D970-70BC-4A1F-B470-5CC37F091080}" srcOrd="2" destOrd="0" parTransId="{448244B4-9DAA-43BF-A3B6-EC50D278D754}" sibTransId="{2DEE4E40-C069-47BC-ADB4-D3D67A4C97A3}"/>
    <dgm:cxn modelId="{DF89D56B-E2A9-4683-A071-D707D2DF9B48}" type="presOf" srcId="{579F1D68-F29D-4E5C-A701-42196EF07738}" destId="{94354C91-2B7D-453F-8F5B-5146C7A4F1FD}"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A5BB5274-B80C-4327-B982-149836DD72DC}" type="presOf" srcId="{06FC2E41-536D-440A-A8AA-746EB963E305}" destId="{4ABF4550-95B7-4DC0-B502-1C6FF503B397}" srcOrd="0" destOrd="0" presId="urn:microsoft.com/office/officeart/2005/8/layout/vList5"/>
    <dgm:cxn modelId="{42DAE486-7FB7-4E6C-B215-ECDDD4AEBDAE}" type="presOf" srcId="{6EEDA97F-57BF-48D5-9E5B-EF3E896ED0F9}" destId="{5DAB53F4-0F38-4A56-B19E-F76D8D0D8FA9}" srcOrd="0" destOrd="1" presId="urn:microsoft.com/office/officeart/2005/8/layout/vList5"/>
    <dgm:cxn modelId="{8F40E18F-85F0-4D1B-A581-EC10B32D69CA}" srcId="{579F1D68-F29D-4E5C-A701-42196EF07738}" destId="{C2913453-F676-461A-BCDA-46AA7ED0BF59}" srcOrd="3" destOrd="0" parTransId="{F6F7351C-DC2C-4E03-8C44-A828E450F53A}" sibTransId="{8FC46684-BB4F-450B-B605-1A32E744C394}"/>
    <dgm:cxn modelId="{D66FA8B8-68B2-49D4-8859-83A860D22821}" srcId="{722890A6-563C-41A5-ABCD-A531CEF7D8D0}" destId="{38E1184F-503D-44E3-BF58-8DBD15568963}" srcOrd="0" destOrd="0" parTransId="{640A75CD-14C8-4100-A070-E4CC65AEA4A8}" sibTransId="{1B15466F-501D-48AE-9484-A12F287AE561}"/>
    <dgm:cxn modelId="{CB6D0DC9-6F22-4A58-B3FD-B3CB99BEA4F9}" type="presOf" srcId="{722890A6-563C-41A5-ABCD-A531CEF7D8D0}" destId="{6E6C3B06-4E20-4931-8CF1-6C1522C0DC44}" srcOrd="0" destOrd="0" presId="urn:microsoft.com/office/officeart/2005/8/layout/vList5"/>
    <dgm:cxn modelId="{3455DCD8-C3C2-47CE-AC63-9EC806867072}" srcId="{38E1184F-503D-44E3-BF58-8DBD15568963}" destId="{B387677E-BA08-4E56-AA31-D6771958B6C7}" srcOrd="1" destOrd="0" parTransId="{F97AE57F-70D4-407D-9283-8C58D4DB0653}" sibTransId="{BD2D367A-68AC-4D42-9200-D66CB930C955}"/>
    <dgm:cxn modelId="{C4D76AD9-957C-42AB-A409-591859EE205F}" type="presOf" srcId="{72E5D970-70BC-4A1F-B470-5CC37F091080}" destId="{4ABF4550-95B7-4DC0-B502-1C6FF503B397}" srcOrd="0" destOrd="2"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269B02EF-1050-4061-B671-29DCDA3AF6DF}" type="presParOf" srcId="{6E6C3B06-4E20-4931-8CF1-6C1522C0DC44}" destId="{79703B63-DD68-4591-8015-645979EEB24A}" srcOrd="0" destOrd="0" presId="urn:microsoft.com/office/officeart/2005/8/layout/vList5"/>
    <dgm:cxn modelId="{AB8F3CCA-3909-42DA-AA24-6076E714D476}" type="presParOf" srcId="{79703B63-DD68-4591-8015-645979EEB24A}" destId="{2DA32674-03A1-44D2-9784-086788D170D1}" srcOrd="0" destOrd="0" presId="urn:microsoft.com/office/officeart/2005/8/layout/vList5"/>
    <dgm:cxn modelId="{CF19E31D-8FA0-417F-A043-C95B9A6BBFBA}" type="presParOf" srcId="{79703B63-DD68-4591-8015-645979EEB24A}" destId="{4ABF4550-95B7-4DC0-B502-1C6FF503B397}" srcOrd="1" destOrd="0" presId="urn:microsoft.com/office/officeart/2005/8/layout/vList5"/>
    <dgm:cxn modelId="{3F2E3A01-DABA-4357-8CA4-24EAB2B918FA}" type="presParOf" srcId="{6E6C3B06-4E20-4931-8CF1-6C1522C0DC44}" destId="{D0F5E840-0A57-48B9-8766-643FA05DF03D}" srcOrd="1" destOrd="0" presId="urn:microsoft.com/office/officeart/2005/8/layout/vList5"/>
    <dgm:cxn modelId="{FA0FC545-FBA9-4AF0-8B70-6B6960EFCCF1}" type="presParOf" srcId="{6E6C3B06-4E20-4931-8CF1-6C1522C0DC44}" destId="{5ACF51CB-00B1-4DE1-9CAC-DA374F4EB8A1}" srcOrd="2" destOrd="0" presId="urn:microsoft.com/office/officeart/2005/8/layout/vList5"/>
    <dgm:cxn modelId="{62CB0DB2-E120-45CA-9DCB-9D62462D1B27}" type="presParOf" srcId="{5ACF51CB-00B1-4DE1-9CAC-DA374F4EB8A1}" destId="{94354C91-2B7D-453F-8F5B-5146C7A4F1FD}" srcOrd="0" destOrd="0" presId="urn:microsoft.com/office/officeart/2005/8/layout/vList5"/>
    <dgm:cxn modelId="{274C7CE1-7A87-4C9A-8B70-8E44B6EC353F}"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38E1184F-503D-44E3-BF58-8DBD15568963}">
      <dgm:prSet phldrT="[Text]" custT="1"/>
      <dgm:spPr>
        <a:solidFill>
          <a:schemeClr val="accent1"/>
        </a:solidFill>
      </dgm:spPr>
      <dgm:t>
        <a:bodyPr/>
        <a:lstStyle/>
        <a:p>
          <a:r>
            <a:rPr lang="el-GR" sz="2800" dirty="0">
              <a:latin typeface="+mn-lt"/>
              <a:cs typeface="Arial" panose="020B0604020202020204" pitchFamily="34" charset="0"/>
            </a:rPr>
            <a:t>Υποχρεωτικά Μαθήματα </a:t>
          </a:r>
          <a:endParaRPr lang="en-US" sz="2800" dirty="0">
            <a:highlight>
              <a:srgbClr val="FF0000"/>
            </a:highlight>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579F1D68-F29D-4E5C-A701-42196EF07738}">
      <dgm:prSet phldrT="[Text]" custT="1"/>
      <dgm:spPr>
        <a:solidFill>
          <a:schemeClr val="accent1"/>
        </a:solidFill>
      </dgm:spPr>
      <dgm:t>
        <a:bodyPr/>
        <a:lstStyle/>
        <a:p>
          <a:r>
            <a:rPr lang="el-GR" sz="2800" dirty="0">
              <a:latin typeface="+mn-lt"/>
              <a:cs typeface="Arial" panose="020B0604020202020204" pitchFamily="34" charset="0"/>
            </a:rPr>
            <a:t>Επιλεγόμενα Μαθήματα</a:t>
          </a:r>
          <a:endParaRPr lang="en-US" sz="2800" dirty="0">
            <a:highlight>
              <a:srgbClr val="FF0000"/>
            </a:highlight>
            <a:latin typeface="+mn-lt"/>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a:solidFill>
          <a:schemeClr val="accent4">
            <a:lumMod val="20000"/>
            <a:lumOff val="80000"/>
            <a:alpha val="90000"/>
          </a:schemeClr>
        </a:solidFill>
      </dgm:spPr>
      <dgm:t>
        <a:bodyPr/>
        <a:lstStyle/>
        <a:p>
          <a:pPr>
            <a:buFont typeface="Arial" panose="020B0604020202020204" pitchFamily="34" charset="0"/>
            <a:buChar char="•"/>
          </a:pPr>
          <a:r>
            <a:rPr lang="el-GR" sz="2400" dirty="0">
              <a:latin typeface="+mn-lt"/>
              <a:cs typeface="Arial" panose="020B0604020202020204" pitchFamily="34" charset="0"/>
            </a:rPr>
            <a:t>Λογιστική</a:t>
          </a:r>
          <a:r>
            <a:rPr lang="el-CY" sz="2400" dirty="0">
              <a:latin typeface="+mn-lt"/>
              <a:cs typeface="Arial" panose="020B0604020202020204" pitchFamily="34" charset="0"/>
            </a:rPr>
            <a:t> </a:t>
          </a:r>
          <a:endParaRPr lang="el-GR" sz="2400" dirty="0">
            <a:latin typeface="+mn-lt"/>
            <a:cs typeface="Arial" panose="020B0604020202020204" pitchFamily="34" charset="0"/>
          </a:endParaRP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06FC2E41-536D-440A-A8AA-746EB963E305}">
      <dgm:prSet phldrT="[Text]" custT="1"/>
      <dgm:spPr>
        <a:solidFill>
          <a:schemeClr val="accent4">
            <a:lumMod val="20000"/>
            <a:lumOff val="80000"/>
            <a:alpha val="90000"/>
          </a:schemeClr>
        </a:solidFill>
      </dgm:spPr>
      <dgm:t>
        <a:bodyPr/>
        <a:lstStyle/>
        <a:p>
          <a:pPr>
            <a:buFont typeface="Arial" panose="020B0604020202020204" pitchFamily="34" charset="0"/>
            <a:buChar char="•"/>
          </a:pPr>
          <a:r>
            <a:rPr lang="el-GR" sz="2400" dirty="0">
              <a:latin typeface="+mn-lt"/>
              <a:cs typeface="Arial" panose="020B0604020202020204" pitchFamily="34" charset="0"/>
            </a:rPr>
            <a:t>Οικονομικά</a:t>
          </a:r>
        </a:p>
      </dgm:t>
    </dgm:pt>
    <dgm:pt modelId="{44FB2545-8E93-4F65-BC9C-D66A221120B1}" type="sibTrans" cxnId="{2CF44EE5-62A3-4D16-A3CD-A0F59E217E2D}">
      <dgm:prSet/>
      <dgm:spPr/>
      <dgm:t>
        <a:bodyPr/>
        <a:lstStyle/>
        <a:p>
          <a:endParaRPr lang="el-GR"/>
        </a:p>
      </dgm:t>
    </dgm:pt>
    <dgm:pt modelId="{F7AFBD9B-00C8-4149-B669-6C1B48DD9D65}" type="parTrans" cxnId="{2CF44EE5-62A3-4D16-A3CD-A0F59E217E2D}">
      <dgm:prSet/>
      <dgm:spPr/>
      <dgm:t>
        <a:bodyPr/>
        <a:lstStyle/>
        <a:p>
          <a:endParaRPr lang="el-GR"/>
        </a:p>
      </dgm:t>
    </dgm:pt>
    <dgm:pt modelId="{7BC55B12-ACD6-4F28-9B2F-352A96FD385D}">
      <dgm:prSet custT="1"/>
      <dgm:spPr/>
      <dgm:t>
        <a:bodyPr/>
        <a:lstStyle/>
        <a:p>
          <a:pPr>
            <a:buFont typeface="Arial" panose="020B0604020202020204" pitchFamily="34" charset="0"/>
            <a:buChar char="•"/>
          </a:pPr>
          <a:r>
            <a:rPr lang="el-GR" sz="2400" dirty="0">
              <a:latin typeface="+mn-lt"/>
              <a:cs typeface="Arial" panose="020B0604020202020204" pitchFamily="34" charset="0"/>
            </a:rPr>
            <a:t>Εμπορικά-Μάρκετινγκ</a:t>
          </a:r>
          <a:r>
            <a:rPr lang="el-CY" sz="2400" dirty="0">
              <a:latin typeface="+mn-lt"/>
              <a:cs typeface="Arial" panose="020B0604020202020204" pitchFamily="34" charset="0"/>
            </a:rPr>
            <a:t> </a:t>
          </a:r>
          <a:endParaRPr lang="en-US" sz="2400" dirty="0">
            <a:latin typeface="+mn-lt"/>
            <a:cs typeface="Arial" panose="020B0604020202020204" pitchFamily="34" charset="0"/>
          </a:endParaRPr>
        </a:p>
      </dgm:t>
    </dgm:pt>
    <dgm:pt modelId="{4F45E4FE-077E-497F-B9C1-4CBC3CBA78A3}" type="parTrans" cxnId="{7CC2E3CC-9917-4270-A5FC-6140A96C960E}">
      <dgm:prSet/>
      <dgm:spPr/>
      <dgm:t>
        <a:bodyPr/>
        <a:lstStyle/>
        <a:p>
          <a:endParaRPr lang="en-US"/>
        </a:p>
      </dgm:t>
    </dgm:pt>
    <dgm:pt modelId="{D0E9B8E2-98F0-4BD9-8F9D-ED65B31EBE25}" type="sibTrans" cxnId="{7CC2E3CC-9917-4270-A5FC-6140A96C960E}">
      <dgm:prSet/>
      <dgm:spPr/>
      <dgm:t>
        <a:bodyPr/>
        <a:lstStyle/>
        <a:p>
          <a:endParaRPr lang="en-US"/>
        </a:p>
      </dgm:t>
    </dgm:pt>
    <dgm:pt modelId="{59CE29D9-BF5A-49AB-A431-0D0BBB27A067}">
      <dgm:prSet custT="1"/>
      <dgm:spPr/>
      <dgm:t>
        <a:bodyPr/>
        <a:lstStyle/>
        <a:p>
          <a:pPr>
            <a:buFont typeface="Arial" panose="020B0604020202020204" pitchFamily="34" charset="0"/>
            <a:buChar char="•"/>
          </a:pPr>
          <a:r>
            <a:rPr lang="el-GR" sz="2400" dirty="0">
              <a:latin typeface="+mn-lt"/>
              <a:cs typeface="Arial" panose="020B0604020202020204" pitchFamily="34" charset="0"/>
            </a:rPr>
            <a:t>Βιολογία </a:t>
          </a:r>
          <a:endParaRPr lang="en-US" sz="2400" dirty="0">
            <a:latin typeface="+mn-lt"/>
            <a:cs typeface="Arial" panose="020B0604020202020204" pitchFamily="34" charset="0"/>
          </a:endParaRPr>
        </a:p>
      </dgm:t>
    </dgm:pt>
    <dgm:pt modelId="{00B145E4-223F-4CAB-8D31-32BB00A61BC9}" type="parTrans" cxnId="{1C7F912B-DDAD-4EBA-B25C-9B326158B05C}">
      <dgm:prSet/>
      <dgm:spPr/>
      <dgm:t>
        <a:bodyPr/>
        <a:lstStyle/>
        <a:p>
          <a:endParaRPr lang="en-US"/>
        </a:p>
      </dgm:t>
    </dgm:pt>
    <dgm:pt modelId="{EBA11EDF-2C28-4B0E-BA5D-A615D02B0B2B}" type="sibTrans" cxnId="{1C7F912B-DDAD-4EBA-B25C-9B326158B05C}">
      <dgm:prSet/>
      <dgm:spPr/>
      <dgm:t>
        <a:bodyPr/>
        <a:lstStyle/>
        <a:p>
          <a:endParaRPr lang="en-US"/>
        </a:p>
      </dgm:t>
    </dgm:pt>
    <dgm:pt modelId="{86AD2216-2DF5-4513-894F-7D376900209F}">
      <dgm:prSet custT="1"/>
      <dgm:spPr/>
      <dgm:t>
        <a:bodyPr/>
        <a:lstStyle/>
        <a:p>
          <a:pPr>
            <a:buFont typeface="Arial" panose="020B0604020202020204" pitchFamily="34" charset="0"/>
            <a:buChar char="•"/>
          </a:pPr>
          <a:r>
            <a:rPr lang="el-GR" sz="2400" dirty="0">
              <a:latin typeface="+mn-lt"/>
              <a:cs typeface="Arial" panose="020B0604020202020204" pitchFamily="34" charset="0"/>
            </a:rPr>
            <a:t>Σχεδιασμός και Τεχνολογία</a:t>
          </a:r>
          <a:r>
            <a:rPr lang="el-CY" sz="2400" dirty="0">
              <a:latin typeface="+mn-lt"/>
              <a:cs typeface="Arial" panose="020B0604020202020204" pitchFamily="34" charset="0"/>
            </a:rPr>
            <a:t> </a:t>
          </a:r>
          <a:endParaRPr lang="en-US" sz="2400" dirty="0">
            <a:latin typeface="+mn-lt"/>
            <a:cs typeface="Arial" panose="020B0604020202020204" pitchFamily="34" charset="0"/>
          </a:endParaRPr>
        </a:p>
      </dgm:t>
    </dgm:pt>
    <dgm:pt modelId="{6D26082D-8F07-4F63-86FD-A7E9819999DD}" type="parTrans" cxnId="{301F7698-63D8-4315-8644-1FABA5209F43}">
      <dgm:prSet/>
      <dgm:spPr/>
      <dgm:t>
        <a:bodyPr/>
        <a:lstStyle/>
        <a:p>
          <a:endParaRPr lang="el-GR"/>
        </a:p>
      </dgm:t>
    </dgm:pt>
    <dgm:pt modelId="{81B5A5D4-128F-4B71-A3DB-9739116301A2}" type="sibTrans" cxnId="{301F7698-63D8-4315-8644-1FABA5209F43}">
      <dgm:prSet/>
      <dgm:spPr/>
      <dgm:t>
        <a:bodyPr/>
        <a:lstStyle/>
        <a:p>
          <a:endParaRPr lang="el-GR"/>
        </a:p>
      </dgm:t>
    </dgm:pt>
    <dgm:pt modelId="{D57F302B-8A2C-4B92-892F-E650D482CF6A}">
      <dgm:prSet custT="1"/>
      <dgm:spPr/>
      <dgm:t>
        <a:bodyPr/>
        <a:lstStyle/>
        <a:p>
          <a:pPr>
            <a:buFont typeface="Arial" panose="020B0604020202020204" pitchFamily="34" charset="0"/>
            <a:buChar char="•"/>
          </a:pPr>
          <a:r>
            <a:rPr lang="el-GR" sz="2400" dirty="0">
              <a:latin typeface="+mn-lt"/>
              <a:cs typeface="Arial" panose="020B0604020202020204" pitchFamily="34" charset="0"/>
            </a:rPr>
            <a:t>Γαλλικά</a:t>
          </a:r>
          <a:r>
            <a:rPr lang="el-CY" sz="2400" dirty="0">
              <a:latin typeface="+mn-lt"/>
              <a:cs typeface="Arial" panose="020B0604020202020204" pitchFamily="34" charset="0"/>
            </a:rPr>
            <a:t> </a:t>
          </a:r>
          <a:r>
            <a:rPr lang="el-GR" sz="2400" dirty="0">
              <a:latin typeface="+mn-lt"/>
              <a:cs typeface="Arial" panose="020B0604020202020204" pitchFamily="34" charset="0"/>
            </a:rPr>
            <a:t>ή Ιταλικά</a:t>
          </a:r>
          <a:r>
            <a:rPr lang="el-CY" sz="2400" dirty="0">
              <a:latin typeface="+mn-lt"/>
              <a:cs typeface="Arial" panose="020B0604020202020204" pitchFamily="34" charset="0"/>
            </a:rPr>
            <a:t> </a:t>
          </a:r>
          <a:endParaRPr lang="en-US" sz="2400" dirty="0">
            <a:latin typeface="+mn-lt"/>
            <a:cs typeface="Arial" panose="020B0604020202020204" pitchFamily="34" charset="0"/>
          </a:endParaRPr>
        </a:p>
      </dgm:t>
    </dgm:pt>
    <dgm:pt modelId="{468B6A44-714C-42EE-8DB0-9C37516A04CA}" type="parTrans" cxnId="{005201F0-C3D7-4F32-908C-515FDDEB26B0}">
      <dgm:prSet/>
      <dgm:spPr/>
      <dgm:t>
        <a:bodyPr/>
        <a:lstStyle/>
        <a:p>
          <a:endParaRPr lang="el-GR"/>
        </a:p>
      </dgm:t>
    </dgm:pt>
    <dgm:pt modelId="{B9BD4D85-A43B-4950-A7ED-5566DD292FC0}" type="sibTrans" cxnId="{005201F0-C3D7-4F32-908C-515FDDEB26B0}">
      <dgm:prSet/>
      <dgm:spPr/>
      <dgm:t>
        <a:bodyPr/>
        <a:lstStyle/>
        <a:p>
          <a:endParaRPr lang="el-GR"/>
        </a:p>
      </dgm:t>
    </dgm:pt>
    <dgm:pt modelId="{75990112-6BD7-4A49-8FDF-B43D0914D5FA}">
      <dgm:prSet phldrT="[Text]" custT="1"/>
      <dgm:spPr>
        <a:solidFill>
          <a:schemeClr val="accent4">
            <a:lumMod val="20000"/>
            <a:lumOff val="80000"/>
            <a:alpha val="90000"/>
          </a:schemeClr>
        </a:solidFill>
      </dgm:spPr>
      <dgm:t>
        <a:bodyPr/>
        <a:lstStyle/>
        <a:p>
          <a:pPr>
            <a:buFont typeface="Arial" panose="020B0604020202020204" pitchFamily="34" charset="0"/>
            <a:buChar char="•"/>
          </a:pPr>
          <a:r>
            <a:rPr lang="el-GR" sz="2400" dirty="0">
              <a:latin typeface="+mn-lt"/>
              <a:cs typeface="Arial" panose="020B0604020202020204" pitchFamily="34" charset="0"/>
            </a:rPr>
            <a:t>Αγγλικά</a:t>
          </a:r>
          <a:r>
            <a:rPr lang="el-CY" sz="2400" dirty="0">
              <a:latin typeface="+mn-lt"/>
              <a:cs typeface="Arial" panose="020B0604020202020204" pitchFamily="34" charset="0"/>
            </a:rPr>
            <a:t> </a:t>
          </a:r>
          <a:r>
            <a:rPr lang="el-GR" sz="2400" dirty="0">
              <a:latin typeface="+mn-lt"/>
              <a:cs typeface="Arial" panose="020B0604020202020204" pitchFamily="34" charset="0"/>
            </a:rPr>
            <a:t>	</a:t>
          </a:r>
        </a:p>
      </dgm:t>
    </dgm:pt>
    <dgm:pt modelId="{1F00A69D-CDB8-4976-AE8D-E278AD1FD1E9}" type="parTrans" cxnId="{C7232365-EC1B-4BBF-A9AA-EEB2D72B55CD}">
      <dgm:prSet/>
      <dgm:spPr/>
    </dgm:pt>
    <dgm:pt modelId="{638C3928-97C0-46EB-8E08-0D8703FA382A}" type="sibTrans" cxnId="{C7232365-EC1B-4BBF-A9AA-EEB2D72B55CD}">
      <dgm:prSet/>
      <dgm:spPr/>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custScaleY="145184" custLinFactNeighborX="-2349" custLinFactNeighborY="0">
        <dgm:presLayoutVars>
          <dgm:bulletEnabled val="1"/>
        </dgm:presLayoutVars>
      </dgm:prSet>
      <dgm:spPr/>
    </dgm:pt>
  </dgm:ptLst>
  <dgm:cxnLst>
    <dgm:cxn modelId="{A6A8B000-F3E4-44A2-8530-FA0D865AA7AD}" type="presOf" srcId="{7BC55B12-ACD6-4F28-9B2F-352A96FD385D}" destId="{5DAB53F4-0F38-4A56-B19E-F76D8D0D8FA9}" srcOrd="0" destOrd="1" presId="urn:microsoft.com/office/officeart/2005/8/layout/vList5"/>
    <dgm:cxn modelId="{C724CC05-BFD8-465C-BC22-C40FE08333AC}" type="presOf" srcId="{D57F302B-8A2C-4B92-892F-E650D482CF6A}" destId="{5DAB53F4-0F38-4A56-B19E-F76D8D0D8FA9}" srcOrd="0" destOrd="4" presId="urn:microsoft.com/office/officeart/2005/8/layout/vList5"/>
    <dgm:cxn modelId="{6EC69507-E0BB-4C26-A9A8-4D18B9F97A3D}" type="presOf" srcId="{59CE29D9-BF5A-49AB-A431-0D0BBB27A067}" destId="{5DAB53F4-0F38-4A56-B19E-F76D8D0D8FA9}" srcOrd="0" destOrd="2" presId="urn:microsoft.com/office/officeart/2005/8/layout/vList5"/>
    <dgm:cxn modelId="{932FE11F-B770-4764-9421-5E8843B6CEE2}" type="presOf" srcId="{A2111EA8-C39B-4E1D-A58B-62CC820DB25B}" destId="{5DAB53F4-0F38-4A56-B19E-F76D8D0D8FA9}" srcOrd="0" destOrd="0" presId="urn:microsoft.com/office/officeart/2005/8/layout/vList5"/>
    <dgm:cxn modelId="{F28DE120-DBE4-48CF-90A6-7DA38FD57191}" type="presOf" srcId="{38E1184F-503D-44E3-BF58-8DBD15568963}" destId="{2DA32674-03A1-44D2-9784-086788D170D1}" srcOrd="0" destOrd="0" presId="urn:microsoft.com/office/officeart/2005/8/layout/vList5"/>
    <dgm:cxn modelId="{1C7F912B-DDAD-4EBA-B25C-9B326158B05C}" srcId="{579F1D68-F29D-4E5C-A701-42196EF07738}" destId="{59CE29D9-BF5A-49AB-A431-0D0BBB27A067}" srcOrd="2" destOrd="0" parTransId="{00B145E4-223F-4CAB-8D31-32BB00A61BC9}" sibTransId="{EBA11EDF-2C28-4B0E-BA5D-A615D02B0B2B}"/>
    <dgm:cxn modelId="{C7232365-EC1B-4BBF-A9AA-EEB2D72B55CD}" srcId="{38E1184F-503D-44E3-BF58-8DBD15568963}" destId="{75990112-6BD7-4A49-8FDF-B43D0914D5FA}" srcOrd="1" destOrd="0" parTransId="{1F00A69D-CDB8-4976-AE8D-E278AD1FD1E9}" sibTransId="{638C3928-97C0-46EB-8E08-0D8703FA382A}"/>
    <dgm:cxn modelId="{DF89D56B-E2A9-4683-A071-D707D2DF9B48}" type="presOf" srcId="{579F1D68-F29D-4E5C-A701-42196EF07738}" destId="{94354C91-2B7D-453F-8F5B-5146C7A4F1FD}"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A5BB5274-B80C-4327-B982-149836DD72DC}" type="presOf" srcId="{06FC2E41-536D-440A-A8AA-746EB963E305}" destId="{4ABF4550-95B7-4DC0-B502-1C6FF503B397}" srcOrd="0" destOrd="0" presId="urn:microsoft.com/office/officeart/2005/8/layout/vList5"/>
    <dgm:cxn modelId="{301F7698-63D8-4315-8644-1FABA5209F43}" srcId="{579F1D68-F29D-4E5C-A701-42196EF07738}" destId="{86AD2216-2DF5-4513-894F-7D376900209F}" srcOrd="3" destOrd="0" parTransId="{6D26082D-8F07-4F63-86FD-A7E9819999DD}" sibTransId="{81B5A5D4-128F-4B71-A3DB-9739116301A2}"/>
    <dgm:cxn modelId="{EF71C399-6402-4923-99EF-B1D34C6DA172}" type="presOf" srcId="{75990112-6BD7-4A49-8FDF-B43D0914D5FA}" destId="{4ABF4550-95B7-4DC0-B502-1C6FF503B397}" srcOrd="0" destOrd="1"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2FE662B9-B5E8-4505-919F-6BA16F409513}" type="presOf" srcId="{86AD2216-2DF5-4513-894F-7D376900209F}" destId="{5DAB53F4-0F38-4A56-B19E-F76D8D0D8FA9}" srcOrd="0" destOrd="3" presId="urn:microsoft.com/office/officeart/2005/8/layout/vList5"/>
    <dgm:cxn modelId="{CB6D0DC9-6F22-4A58-B3FD-B3CB99BEA4F9}" type="presOf" srcId="{722890A6-563C-41A5-ABCD-A531CEF7D8D0}" destId="{6E6C3B06-4E20-4931-8CF1-6C1522C0DC44}" srcOrd="0" destOrd="0" presId="urn:microsoft.com/office/officeart/2005/8/layout/vList5"/>
    <dgm:cxn modelId="{7CC2E3CC-9917-4270-A5FC-6140A96C960E}" srcId="{579F1D68-F29D-4E5C-A701-42196EF07738}" destId="{7BC55B12-ACD6-4F28-9B2F-352A96FD385D}" srcOrd="1" destOrd="0" parTransId="{4F45E4FE-077E-497F-B9C1-4CBC3CBA78A3}" sibTransId="{D0E9B8E2-98F0-4BD9-8F9D-ED65B31EBE25}"/>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005201F0-C3D7-4F32-908C-515FDDEB26B0}" srcId="{579F1D68-F29D-4E5C-A701-42196EF07738}" destId="{D57F302B-8A2C-4B92-892F-E650D482CF6A}" srcOrd="4" destOrd="0" parTransId="{468B6A44-714C-42EE-8DB0-9C37516A04CA}" sibTransId="{B9BD4D85-A43B-4950-A7ED-5566DD292FC0}"/>
    <dgm:cxn modelId="{269B02EF-1050-4061-B671-29DCDA3AF6DF}" type="presParOf" srcId="{6E6C3B06-4E20-4931-8CF1-6C1522C0DC44}" destId="{79703B63-DD68-4591-8015-645979EEB24A}" srcOrd="0" destOrd="0" presId="urn:microsoft.com/office/officeart/2005/8/layout/vList5"/>
    <dgm:cxn modelId="{AB8F3CCA-3909-42DA-AA24-6076E714D476}" type="presParOf" srcId="{79703B63-DD68-4591-8015-645979EEB24A}" destId="{2DA32674-03A1-44D2-9784-086788D170D1}" srcOrd="0" destOrd="0" presId="urn:microsoft.com/office/officeart/2005/8/layout/vList5"/>
    <dgm:cxn modelId="{CF19E31D-8FA0-417F-A043-C95B9A6BBFBA}" type="presParOf" srcId="{79703B63-DD68-4591-8015-645979EEB24A}" destId="{4ABF4550-95B7-4DC0-B502-1C6FF503B397}" srcOrd="1" destOrd="0" presId="urn:microsoft.com/office/officeart/2005/8/layout/vList5"/>
    <dgm:cxn modelId="{3F2E3A01-DABA-4357-8CA4-24EAB2B918FA}" type="presParOf" srcId="{6E6C3B06-4E20-4931-8CF1-6C1522C0DC44}" destId="{D0F5E840-0A57-48B9-8766-643FA05DF03D}" srcOrd="1" destOrd="0" presId="urn:microsoft.com/office/officeart/2005/8/layout/vList5"/>
    <dgm:cxn modelId="{FA0FC545-FBA9-4AF0-8B70-6B6960EFCCF1}" type="presParOf" srcId="{6E6C3B06-4E20-4931-8CF1-6C1522C0DC44}" destId="{5ACF51CB-00B1-4DE1-9CAC-DA374F4EB8A1}" srcOrd="2" destOrd="0" presId="urn:microsoft.com/office/officeart/2005/8/layout/vList5"/>
    <dgm:cxn modelId="{62CB0DB2-E120-45CA-9DCB-9D62462D1B27}" type="presParOf" srcId="{5ACF51CB-00B1-4DE1-9CAC-DA374F4EB8A1}" destId="{94354C91-2B7D-453F-8F5B-5146C7A4F1FD}" srcOrd="0" destOrd="0" presId="urn:microsoft.com/office/officeart/2005/8/layout/vList5"/>
    <dgm:cxn modelId="{274C7CE1-7A87-4C9A-8B70-8E44B6EC353F}"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38E1184F-503D-44E3-BF58-8DBD15568963}">
      <dgm:prSet phldrT="[Text]" custT="1"/>
      <dgm:spPr>
        <a:solidFill>
          <a:schemeClr val="accent1"/>
        </a:solidFill>
      </dgm:spPr>
      <dgm:t>
        <a:bodyPr/>
        <a:lstStyle/>
        <a:p>
          <a:r>
            <a:rPr lang="el-GR" sz="2800" dirty="0">
              <a:latin typeface="+mn-lt"/>
              <a:cs typeface="Arial" panose="020B0604020202020204" pitchFamily="34" charset="0"/>
            </a:rPr>
            <a:t>Υποχρεωτικά Μαθήματα</a:t>
          </a:r>
          <a:endParaRPr lang="en-US" sz="2800" dirty="0">
            <a:highlight>
              <a:srgbClr val="FF0000"/>
            </a:highlight>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579F1D68-F29D-4E5C-A701-42196EF07738}">
      <dgm:prSet phldrT="[Text]" custT="1"/>
      <dgm:spPr>
        <a:solidFill>
          <a:schemeClr val="accent1"/>
        </a:solidFill>
      </dgm:spPr>
      <dgm:t>
        <a:bodyPr/>
        <a:lstStyle/>
        <a:p>
          <a:r>
            <a:rPr lang="el-GR" sz="2800" dirty="0">
              <a:latin typeface="+mn-lt"/>
              <a:cs typeface="Arial" panose="020B0604020202020204" pitchFamily="34" charset="0"/>
            </a:rPr>
            <a:t>Επιλεγόμενα Μαθήματα</a:t>
          </a:r>
          <a:endParaRPr lang="en-US" sz="2800" dirty="0">
            <a:highlight>
              <a:srgbClr val="FF0000"/>
            </a:highlight>
            <a:latin typeface="+mn-lt"/>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a:solidFill>
          <a:schemeClr val="accent4">
            <a:lumMod val="20000"/>
            <a:lumOff val="80000"/>
            <a:alpha val="90000"/>
          </a:schemeClr>
        </a:solidFill>
      </dgm:spPr>
      <dgm:t>
        <a:bodyPr/>
        <a:lstStyle/>
        <a:p>
          <a:endParaRPr lang="el-GR" sz="2000" b="1" dirty="0">
            <a:latin typeface="Arial" panose="020B0604020202020204" pitchFamily="34" charset="0"/>
            <a:cs typeface="Arial" panose="020B0604020202020204" pitchFamily="34" charset="0"/>
          </a:endParaRP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06FC2E41-536D-440A-A8AA-746EB963E305}">
      <dgm:prSet phldrT="[Text]" custT="1"/>
      <dgm:spPr>
        <a:solidFill>
          <a:schemeClr val="accent4">
            <a:lumMod val="20000"/>
            <a:lumOff val="80000"/>
            <a:alpha val="90000"/>
          </a:schemeClr>
        </a:solidFill>
      </dgm:spPr>
      <dgm:t>
        <a:bodyPr/>
        <a:lstStyle/>
        <a:p>
          <a:pPr>
            <a:buFont typeface="Arial" panose="020B0604020202020204" pitchFamily="34" charset="0"/>
            <a:buChar char="•"/>
          </a:pPr>
          <a:r>
            <a:rPr lang="el-GR" sz="2400" dirty="0">
              <a:latin typeface="+mn-lt"/>
              <a:cs typeface="Arial" panose="020B0604020202020204" pitchFamily="34" charset="0"/>
            </a:rPr>
            <a:t>Θέματα Τέχνης</a:t>
          </a:r>
        </a:p>
      </dgm:t>
    </dgm:pt>
    <dgm:pt modelId="{44FB2545-8E93-4F65-BC9C-D66A221120B1}" type="sibTrans" cxnId="{2CF44EE5-62A3-4D16-A3CD-A0F59E217E2D}">
      <dgm:prSet/>
      <dgm:spPr/>
      <dgm:t>
        <a:bodyPr/>
        <a:lstStyle/>
        <a:p>
          <a:endParaRPr lang="el-GR"/>
        </a:p>
      </dgm:t>
    </dgm:pt>
    <dgm:pt modelId="{F7AFBD9B-00C8-4149-B669-6C1B48DD9D65}" type="parTrans" cxnId="{2CF44EE5-62A3-4D16-A3CD-A0F59E217E2D}">
      <dgm:prSet/>
      <dgm:spPr/>
      <dgm:t>
        <a:bodyPr/>
        <a:lstStyle/>
        <a:p>
          <a:endParaRPr lang="el-GR"/>
        </a:p>
      </dgm:t>
    </dgm:pt>
    <dgm:pt modelId="{FAF34309-6060-41E1-AC0C-1D8EF2355023}">
      <dgm:prSet custT="1"/>
      <dgm:spPr/>
      <dgm:t>
        <a:bodyPr/>
        <a:lstStyle/>
        <a:p>
          <a:pPr>
            <a:buFont typeface="Arial" panose="020B0604020202020204" pitchFamily="34" charset="0"/>
            <a:buChar char="•"/>
          </a:pPr>
          <a:r>
            <a:rPr lang="el-GR" sz="2400" dirty="0">
              <a:latin typeface="+mn-lt"/>
              <a:cs typeface="Arial" panose="020B0604020202020204" pitchFamily="34" charset="0"/>
            </a:rPr>
            <a:t>Ιστορία</a:t>
          </a:r>
          <a:endParaRPr lang="en-US" sz="2400" dirty="0">
            <a:latin typeface="+mn-lt"/>
            <a:cs typeface="Arial" panose="020B0604020202020204" pitchFamily="34" charset="0"/>
          </a:endParaRPr>
        </a:p>
      </dgm:t>
    </dgm:pt>
    <dgm:pt modelId="{E58C3768-BC66-41BF-89FD-3AABABDFCEF4}" type="parTrans" cxnId="{42633866-A0BA-42C2-98E7-767F1FE50C42}">
      <dgm:prSet/>
      <dgm:spPr/>
      <dgm:t>
        <a:bodyPr/>
        <a:lstStyle/>
        <a:p>
          <a:endParaRPr lang="en-US"/>
        </a:p>
      </dgm:t>
    </dgm:pt>
    <dgm:pt modelId="{3DF68C99-CC4E-4995-B5A0-DF3D2E7216A8}" type="sibTrans" cxnId="{42633866-A0BA-42C2-98E7-767F1FE50C42}">
      <dgm:prSet/>
      <dgm:spPr/>
      <dgm:t>
        <a:bodyPr/>
        <a:lstStyle/>
        <a:p>
          <a:endParaRPr lang="en-US"/>
        </a:p>
      </dgm:t>
    </dgm:pt>
    <dgm:pt modelId="{9AA17A7F-E63E-442A-94DA-3E21BE497F4A}">
      <dgm:prSet custT="1"/>
      <dgm:spPr/>
      <dgm:t>
        <a:bodyPr/>
        <a:lstStyle/>
        <a:p>
          <a:pPr>
            <a:buFont typeface="Arial" panose="020B0604020202020204" pitchFamily="34" charset="0"/>
            <a:buChar char="•"/>
          </a:pPr>
          <a:r>
            <a:rPr lang="el-GR" sz="2400" dirty="0">
              <a:latin typeface="+mn-lt"/>
              <a:cs typeface="Arial" panose="020B0604020202020204" pitchFamily="34" charset="0"/>
            </a:rPr>
            <a:t>Ελεύθερο Προοπτικό Σχέδιο</a:t>
          </a:r>
          <a:r>
            <a:rPr lang="el-CY" sz="2400" dirty="0">
              <a:latin typeface="+mn-lt"/>
              <a:cs typeface="Arial" panose="020B0604020202020204" pitchFamily="34" charset="0"/>
            </a:rPr>
            <a:t> </a:t>
          </a:r>
          <a:endParaRPr lang="en-US" sz="2800" b="1" dirty="0">
            <a:latin typeface="+mn-lt"/>
            <a:cs typeface="Arial" panose="020B0604020202020204" pitchFamily="34" charset="0"/>
          </a:endParaRPr>
        </a:p>
      </dgm:t>
    </dgm:pt>
    <dgm:pt modelId="{CF99E26D-8836-475D-BB15-0F726EB1A98A}" type="parTrans" cxnId="{F42E39D9-9F68-430F-88DF-C12761CC3127}">
      <dgm:prSet/>
      <dgm:spPr/>
      <dgm:t>
        <a:bodyPr/>
        <a:lstStyle/>
        <a:p>
          <a:endParaRPr lang="en-US"/>
        </a:p>
      </dgm:t>
    </dgm:pt>
    <dgm:pt modelId="{F0F1E976-04FD-47EB-B386-8AC48C1C4371}" type="sibTrans" cxnId="{F42E39D9-9F68-430F-88DF-C12761CC3127}">
      <dgm:prSet/>
      <dgm:spPr/>
      <dgm:t>
        <a:bodyPr/>
        <a:lstStyle/>
        <a:p>
          <a:endParaRPr lang="en-US"/>
        </a:p>
      </dgm:t>
    </dgm:pt>
    <dgm:pt modelId="{171944A1-9095-41EF-8ABF-9DC79D99282C}">
      <dgm:prSet custT="1"/>
      <dgm:spPr/>
      <dgm:t>
        <a:bodyPr/>
        <a:lstStyle/>
        <a:p>
          <a:pPr>
            <a:buFont typeface="Arial" panose="020B0604020202020204" pitchFamily="34" charset="0"/>
            <a:buChar char="•"/>
          </a:pPr>
          <a:r>
            <a:rPr lang="el-GR" sz="2400" dirty="0">
              <a:latin typeface="+mn-lt"/>
              <a:cs typeface="Arial" panose="020B0604020202020204" pitchFamily="34" charset="0"/>
            </a:rPr>
            <a:t>Αγγλικά</a:t>
          </a:r>
          <a:r>
            <a:rPr lang="el-CY" sz="2400" dirty="0">
              <a:latin typeface="+mn-lt"/>
              <a:cs typeface="Arial" panose="020B0604020202020204" pitchFamily="34" charset="0"/>
            </a:rPr>
            <a:t> </a:t>
          </a:r>
          <a:r>
            <a:rPr lang="el-GR" sz="2400" dirty="0">
              <a:latin typeface="+mn-lt"/>
              <a:cs typeface="Arial" panose="020B0604020202020204" pitchFamily="34" charset="0"/>
            </a:rPr>
            <a:t>, Γαλλικά</a:t>
          </a:r>
          <a:r>
            <a:rPr lang="el-CY" sz="2400" dirty="0">
              <a:latin typeface="+mn-lt"/>
              <a:cs typeface="Arial" panose="020B0604020202020204" pitchFamily="34" charset="0"/>
            </a:rPr>
            <a:t> </a:t>
          </a:r>
          <a:r>
            <a:rPr lang="el-GR" sz="2400" dirty="0">
              <a:latin typeface="+mn-lt"/>
              <a:cs typeface="Arial" panose="020B0604020202020204" pitchFamily="34" charset="0"/>
            </a:rPr>
            <a:t>ή Ιταλικά </a:t>
          </a:r>
          <a:endParaRPr lang="en-US" sz="2800" b="1" dirty="0">
            <a:latin typeface="+mn-lt"/>
            <a:cs typeface="Arial" panose="020B0604020202020204" pitchFamily="34" charset="0"/>
          </a:endParaRPr>
        </a:p>
      </dgm:t>
    </dgm:pt>
    <dgm:pt modelId="{F1A869BE-F125-4F36-929B-A609A9A9BB4B}" type="parTrans" cxnId="{5685D7D3-7681-4B31-9401-77802D154185}">
      <dgm:prSet/>
      <dgm:spPr/>
      <dgm:t>
        <a:bodyPr/>
        <a:lstStyle/>
        <a:p>
          <a:endParaRPr lang="en-US"/>
        </a:p>
      </dgm:t>
    </dgm:pt>
    <dgm:pt modelId="{4E7E539F-64B5-4C19-81CE-894A519CDD11}" type="sibTrans" cxnId="{5685D7D3-7681-4B31-9401-77802D154185}">
      <dgm:prSet/>
      <dgm:spPr/>
      <dgm:t>
        <a:bodyPr/>
        <a:lstStyle/>
        <a:p>
          <a:endParaRPr lang="en-US"/>
        </a:p>
      </dgm:t>
    </dgm:pt>
    <dgm:pt modelId="{AB6FA73C-1F06-48C9-8E2F-8152F4CB0795}">
      <dgm:prSet phldrT="[Text]" custT="1"/>
      <dgm:spPr>
        <a:solidFill>
          <a:schemeClr val="accent4">
            <a:lumMod val="20000"/>
            <a:lumOff val="80000"/>
            <a:alpha val="90000"/>
          </a:schemeClr>
        </a:solidFill>
      </dgm:spPr>
      <dgm:t>
        <a:bodyPr/>
        <a:lstStyle/>
        <a:p>
          <a:pPr>
            <a:buFont typeface="Arial" panose="020B0604020202020204" pitchFamily="34" charset="0"/>
            <a:buChar char="•"/>
          </a:pPr>
          <a:r>
            <a:rPr lang="el-GR" sz="2400" dirty="0">
              <a:latin typeface="+mn-lt"/>
              <a:cs typeface="Arial" panose="020B0604020202020204" pitchFamily="34" charset="0"/>
            </a:rPr>
            <a:t>Θεατρολογία</a:t>
          </a:r>
          <a:r>
            <a:rPr lang="el-CY" sz="2400" dirty="0">
              <a:latin typeface="+mn-lt"/>
              <a:cs typeface="Arial" panose="020B0604020202020204" pitchFamily="34" charset="0"/>
            </a:rPr>
            <a:t> </a:t>
          </a:r>
          <a:endParaRPr lang="el-GR" sz="2400" dirty="0">
            <a:latin typeface="+mn-lt"/>
            <a:cs typeface="Arial" panose="020B0604020202020204" pitchFamily="34" charset="0"/>
          </a:endParaRPr>
        </a:p>
      </dgm:t>
    </dgm:pt>
    <dgm:pt modelId="{E476F896-18B9-4752-A9C8-060CBB553C1C}" type="parTrans" cxnId="{08C75CB4-4B5B-4DFC-A6F5-68478FD62310}">
      <dgm:prSet/>
      <dgm:spPr/>
    </dgm:pt>
    <dgm:pt modelId="{DF4A91B1-3C87-48ED-91F9-A59614AB7514}" type="sibTrans" cxnId="{08C75CB4-4B5B-4DFC-A6F5-68478FD62310}">
      <dgm:prSet/>
      <dgm:spPr/>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custScaleX="77450">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custScaleY="90087">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custScaleX="77450">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custScaleY="82670">
        <dgm:presLayoutVars>
          <dgm:bulletEnabled val="1"/>
        </dgm:presLayoutVars>
      </dgm:prSet>
      <dgm:spPr/>
    </dgm:pt>
  </dgm:ptLst>
  <dgm:cxnLst>
    <dgm:cxn modelId="{DEECF000-B5BC-417E-B0FD-2D45AB0547AD}" type="presOf" srcId="{171944A1-9095-41EF-8ABF-9DC79D99282C}" destId="{5DAB53F4-0F38-4A56-B19E-F76D8D0D8FA9}" srcOrd="0" destOrd="2" presId="urn:microsoft.com/office/officeart/2005/8/layout/vList5"/>
    <dgm:cxn modelId="{E203981E-724A-4458-88E8-7F05678B4959}" type="presOf" srcId="{9AA17A7F-E63E-442A-94DA-3E21BE497F4A}" destId="{5DAB53F4-0F38-4A56-B19E-F76D8D0D8FA9}" srcOrd="0" destOrd="1" presId="urn:microsoft.com/office/officeart/2005/8/layout/vList5"/>
    <dgm:cxn modelId="{932FE11F-B770-4764-9421-5E8843B6CEE2}" type="presOf" srcId="{A2111EA8-C39B-4E1D-A58B-62CC820DB25B}" destId="{5DAB53F4-0F38-4A56-B19E-F76D8D0D8FA9}" srcOrd="0" destOrd="0" presId="urn:microsoft.com/office/officeart/2005/8/layout/vList5"/>
    <dgm:cxn modelId="{F28DE120-DBE4-48CF-90A6-7DA38FD57191}" type="presOf" srcId="{38E1184F-503D-44E3-BF58-8DBD15568963}" destId="{2DA32674-03A1-44D2-9784-086788D170D1}" srcOrd="0" destOrd="0" presId="urn:microsoft.com/office/officeart/2005/8/layout/vList5"/>
    <dgm:cxn modelId="{EC2FFB38-8C8E-40EB-BDB0-1CE4DB8779E3}" type="presOf" srcId="{AB6FA73C-1F06-48C9-8E2F-8152F4CB0795}" destId="{4ABF4550-95B7-4DC0-B502-1C6FF503B397}" srcOrd="0" destOrd="1" presId="urn:microsoft.com/office/officeart/2005/8/layout/vList5"/>
    <dgm:cxn modelId="{42633866-A0BA-42C2-98E7-767F1FE50C42}" srcId="{38E1184F-503D-44E3-BF58-8DBD15568963}" destId="{FAF34309-6060-41E1-AC0C-1D8EF2355023}" srcOrd="2" destOrd="0" parTransId="{E58C3768-BC66-41BF-89FD-3AABABDFCEF4}" sibTransId="{3DF68C99-CC4E-4995-B5A0-DF3D2E7216A8}"/>
    <dgm:cxn modelId="{DF89D56B-E2A9-4683-A071-D707D2DF9B48}" type="presOf" srcId="{579F1D68-F29D-4E5C-A701-42196EF07738}" destId="{94354C91-2B7D-453F-8F5B-5146C7A4F1FD}"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A5BB5274-B80C-4327-B982-149836DD72DC}" type="presOf" srcId="{06FC2E41-536D-440A-A8AA-746EB963E305}" destId="{4ABF4550-95B7-4DC0-B502-1C6FF503B397}" srcOrd="0" destOrd="0" presId="urn:microsoft.com/office/officeart/2005/8/layout/vList5"/>
    <dgm:cxn modelId="{12CEC779-6CBA-43DB-9076-36FC77F2AB56}" type="presOf" srcId="{FAF34309-6060-41E1-AC0C-1D8EF2355023}" destId="{4ABF4550-95B7-4DC0-B502-1C6FF503B397}" srcOrd="0" destOrd="2" presId="urn:microsoft.com/office/officeart/2005/8/layout/vList5"/>
    <dgm:cxn modelId="{08C75CB4-4B5B-4DFC-A6F5-68478FD62310}" srcId="{38E1184F-503D-44E3-BF58-8DBD15568963}" destId="{AB6FA73C-1F06-48C9-8E2F-8152F4CB0795}" srcOrd="1" destOrd="0" parTransId="{E476F896-18B9-4752-A9C8-060CBB553C1C}" sibTransId="{DF4A91B1-3C87-48ED-91F9-A59614AB7514}"/>
    <dgm:cxn modelId="{D66FA8B8-68B2-49D4-8859-83A860D22821}" srcId="{722890A6-563C-41A5-ABCD-A531CEF7D8D0}" destId="{38E1184F-503D-44E3-BF58-8DBD15568963}" srcOrd="0" destOrd="0" parTransId="{640A75CD-14C8-4100-A070-E4CC65AEA4A8}" sibTransId="{1B15466F-501D-48AE-9484-A12F287AE561}"/>
    <dgm:cxn modelId="{CB6D0DC9-6F22-4A58-B3FD-B3CB99BEA4F9}" type="presOf" srcId="{722890A6-563C-41A5-ABCD-A531CEF7D8D0}" destId="{6E6C3B06-4E20-4931-8CF1-6C1522C0DC44}" srcOrd="0" destOrd="0" presId="urn:microsoft.com/office/officeart/2005/8/layout/vList5"/>
    <dgm:cxn modelId="{5685D7D3-7681-4B31-9401-77802D154185}" srcId="{579F1D68-F29D-4E5C-A701-42196EF07738}" destId="{171944A1-9095-41EF-8ABF-9DC79D99282C}" srcOrd="2" destOrd="0" parTransId="{F1A869BE-F125-4F36-929B-A609A9A9BB4B}" sibTransId="{4E7E539F-64B5-4C19-81CE-894A519CDD11}"/>
    <dgm:cxn modelId="{F42E39D9-9F68-430F-88DF-C12761CC3127}" srcId="{579F1D68-F29D-4E5C-A701-42196EF07738}" destId="{9AA17A7F-E63E-442A-94DA-3E21BE497F4A}" srcOrd="1" destOrd="0" parTransId="{CF99E26D-8836-475D-BB15-0F726EB1A98A}" sibTransId="{F0F1E976-04FD-47EB-B386-8AC48C1C4371}"/>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269B02EF-1050-4061-B671-29DCDA3AF6DF}" type="presParOf" srcId="{6E6C3B06-4E20-4931-8CF1-6C1522C0DC44}" destId="{79703B63-DD68-4591-8015-645979EEB24A}" srcOrd="0" destOrd="0" presId="urn:microsoft.com/office/officeart/2005/8/layout/vList5"/>
    <dgm:cxn modelId="{AB8F3CCA-3909-42DA-AA24-6076E714D476}" type="presParOf" srcId="{79703B63-DD68-4591-8015-645979EEB24A}" destId="{2DA32674-03A1-44D2-9784-086788D170D1}" srcOrd="0" destOrd="0" presId="urn:microsoft.com/office/officeart/2005/8/layout/vList5"/>
    <dgm:cxn modelId="{CF19E31D-8FA0-417F-A043-C95B9A6BBFBA}" type="presParOf" srcId="{79703B63-DD68-4591-8015-645979EEB24A}" destId="{4ABF4550-95B7-4DC0-B502-1C6FF503B397}" srcOrd="1" destOrd="0" presId="urn:microsoft.com/office/officeart/2005/8/layout/vList5"/>
    <dgm:cxn modelId="{3F2E3A01-DABA-4357-8CA4-24EAB2B918FA}" type="presParOf" srcId="{6E6C3B06-4E20-4931-8CF1-6C1522C0DC44}" destId="{D0F5E840-0A57-48B9-8766-643FA05DF03D}" srcOrd="1" destOrd="0" presId="urn:microsoft.com/office/officeart/2005/8/layout/vList5"/>
    <dgm:cxn modelId="{FA0FC545-FBA9-4AF0-8B70-6B6960EFCCF1}" type="presParOf" srcId="{6E6C3B06-4E20-4931-8CF1-6C1522C0DC44}" destId="{5ACF51CB-00B1-4DE1-9CAC-DA374F4EB8A1}" srcOrd="2" destOrd="0" presId="urn:microsoft.com/office/officeart/2005/8/layout/vList5"/>
    <dgm:cxn modelId="{62CB0DB2-E120-45CA-9DCB-9D62462D1B27}" type="presParOf" srcId="{5ACF51CB-00B1-4DE1-9CAC-DA374F4EB8A1}" destId="{94354C91-2B7D-453F-8F5B-5146C7A4F1FD}" srcOrd="0" destOrd="0" presId="urn:microsoft.com/office/officeart/2005/8/layout/vList5"/>
    <dgm:cxn modelId="{274C7CE1-7A87-4C9A-8B70-8E44B6EC353F}"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6A351-DEE1-48EC-9442-38AE7D0D8EF3}">
      <dsp:nvSpPr>
        <dsp:cNvPr id="0" name=""/>
        <dsp:cNvSpPr/>
      </dsp:nvSpPr>
      <dsp:spPr>
        <a:xfrm>
          <a:off x="4819649" y="2533094"/>
          <a:ext cx="3409937" cy="591807"/>
        </a:xfrm>
        <a:custGeom>
          <a:avLst/>
          <a:gdLst/>
          <a:ahLst/>
          <a:cxnLst/>
          <a:rect l="0" t="0" r="0" b="0"/>
          <a:pathLst>
            <a:path>
              <a:moveTo>
                <a:pt x="0" y="0"/>
              </a:moveTo>
              <a:lnTo>
                <a:pt x="0" y="295903"/>
              </a:lnTo>
              <a:lnTo>
                <a:pt x="3409937" y="295903"/>
              </a:lnTo>
              <a:lnTo>
                <a:pt x="3409937" y="59180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8770F7-E88D-42EF-85C1-5FD7161FA8B4}">
      <dsp:nvSpPr>
        <dsp:cNvPr id="0" name=""/>
        <dsp:cNvSpPr/>
      </dsp:nvSpPr>
      <dsp:spPr>
        <a:xfrm>
          <a:off x="4773929" y="2533094"/>
          <a:ext cx="91440" cy="591807"/>
        </a:xfrm>
        <a:custGeom>
          <a:avLst/>
          <a:gdLst/>
          <a:ahLst/>
          <a:cxnLst/>
          <a:rect l="0" t="0" r="0" b="0"/>
          <a:pathLst>
            <a:path>
              <a:moveTo>
                <a:pt x="45720" y="0"/>
              </a:moveTo>
              <a:lnTo>
                <a:pt x="45720" y="59180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03A5A7-B8EE-4299-8D1C-717B05A3BFBC}">
      <dsp:nvSpPr>
        <dsp:cNvPr id="0" name=""/>
        <dsp:cNvSpPr/>
      </dsp:nvSpPr>
      <dsp:spPr>
        <a:xfrm>
          <a:off x="1409712" y="2533094"/>
          <a:ext cx="3409937" cy="591807"/>
        </a:xfrm>
        <a:custGeom>
          <a:avLst/>
          <a:gdLst/>
          <a:ahLst/>
          <a:cxnLst/>
          <a:rect l="0" t="0" r="0" b="0"/>
          <a:pathLst>
            <a:path>
              <a:moveTo>
                <a:pt x="3409937" y="0"/>
              </a:moveTo>
              <a:lnTo>
                <a:pt x="3409937" y="295903"/>
              </a:lnTo>
              <a:lnTo>
                <a:pt x="0" y="295903"/>
              </a:lnTo>
              <a:lnTo>
                <a:pt x="0" y="59180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59063-2676-45A0-90DA-2944B76C821D}">
      <dsp:nvSpPr>
        <dsp:cNvPr id="0" name=""/>
        <dsp:cNvSpPr/>
      </dsp:nvSpPr>
      <dsp:spPr>
        <a:xfrm>
          <a:off x="188081" y="1011755"/>
          <a:ext cx="9263137" cy="1521339"/>
        </a:xfrm>
        <a:prstGeom prst="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l-GR" sz="3000" kern="1200" dirty="0"/>
            <a:t>Σωστή Επιλογή Εκπαιδευτικής και Επαγγελματικής Κατεύθυνσης</a:t>
          </a:r>
          <a:endParaRPr lang="en-CY" sz="3000" kern="1200" dirty="0"/>
        </a:p>
      </dsp:txBody>
      <dsp:txXfrm>
        <a:off x="188081" y="1011755"/>
        <a:ext cx="9263137" cy="1521339"/>
      </dsp:txXfrm>
    </dsp:sp>
    <dsp:sp modelId="{F3A2D4DE-B77C-4406-9687-1BEE235E7D59}">
      <dsp:nvSpPr>
        <dsp:cNvPr id="0" name=""/>
        <dsp:cNvSpPr/>
      </dsp:nvSpPr>
      <dsp:spPr>
        <a:xfrm>
          <a:off x="647" y="3124901"/>
          <a:ext cx="2818130" cy="140906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l-GR" sz="3000" b="0" kern="1200" dirty="0"/>
            <a:t>Αυτογνωσία</a:t>
          </a:r>
          <a:endParaRPr lang="en-CY" sz="3000" b="0" kern="1200" dirty="0"/>
        </a:p>
      </dsp:txBody>
      <dsp:txXfrm>
        <a:off x="647" y="3124901"/>
        <a:ext cx="2818130" cy="1409065"/>
      </dsp:txXfrm>
    </dsp:sp>
    <dsp:sp modelId="{2E18F381-3AE0-41D9-B9CA-CAA89F1F1A58}">
      <dsp:nvSpPr>
        <dsp:cNvPr id="0" name=""/>
        <dsp:cNvSpPr/>
      </dsp:nvSpPr>
      <dsp:spPr>
        <a:xfrm>
          <a:off x="3410584" y="3124901"/>
          <a:ext cx="2818130" cy="140906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l-GR" sz="3000" b="0" kern="1200" dirty="0"/>
            <a:t>Πληροφόρηση</a:t>
          </a:r>
          <a:endParaRPr lang="en-CY" sz="3000" b="0" kern="1200" dirty="0"/>
        </a:p>
      </dsp:txBody>
      <dsp:txXfrm>
        <a:off x="3410584" y="3124901"/>
        <a:ext cx="2818130" cy="1409065"/>
      </dsp:txXfrm>
    </dsp:sp>
    <dsp:sp modelId="{015CEC19-9B77-4969-A5D7-70CD5A34ADFD}">
      <dsp:nvSpPr>
        <dsp:cNvPr id="0" name=""/>
        <dsp:cNvSpPr/>
      </dsp:nvSpPr>
      <dsp:spPr>
        <a:xfrm>
          <a:off x="6820522" y="3124901"/>
          <a:ext cx="2818130" cy="140906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l-GR" sz="3000" b="0" kern="1200" dirty="0"/>
            <a:t>Λήψη Απόφασης </a:t>
          </a:r>
          <a:endParaRPr lang="en-CY" sz="3000" b="0" kern="1200" dirty="0"/>
        </a:p>
      </dsp:txBody>
      <dsp:txXfrm>
        <a:off x="6820522" y="3124901"/>
        <a:ext cx="2818130" cy="1409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5111759" y="-1559008"/>
          <a:ext cx="2172041" cy="5833205"/>
        </a:xfrm>
        <a:prstGeom prst="round2SameRect">
          <a:avLst/>
        </a:prstGeom>
        <a:solidFill>
          <a:schemeClr val="accent4">
            <a:lumMod val="20000"/>
            <a:lumOff val="8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latin typeface="+mn-lt"/>
              <a:cs typeface="Arial" panose="020B0604020202020204" pitchFamily="34" charset="0"/>
            </a:rPr>
            <a:t>Αρχαία</a:t>
          </a:r>
        </a:p>
        <a:p>
          <a:pPr marL="228600" lvl="1" indent="-228600" algn="l" defTabSz="1066800">
            <a:lnSpc>
              <a:spcPct val="90000"/>
            </a:lnSpc>
            <a:spcBef>
              <a:spcPct val="0"/>
            </a:spcBef>
            <a:spcAft>
              <a:spcPct val="15000"/>
            </a:spcAft>
            <a:buChar char="•"/>
          </a:pPr>
          <a:r>
            <a:rPr lang="el-GR" sz="2400" kern="1200" dirty="0">
              <a:latin typeface="+mn-lt"/>
              <a:cs typeface="Arial" panose="020B0604020202020204" pitchFamily="34" charset="0"/>
            </a:rPr>
            <a:t>Ιστορία </a:t>
          </a:r>
          <a:r>
            <a:rPr lang="el-CY" sz="2400" kern="1200" dirty="0">
              <a:latin typeface="+mn-lt"/>
              <a:cs typeface="Arial" panose="020B0604020202020204" pitchFamily="34" charset="0"/>
            </a:rPr>
            <a:t> </a:t>
          </a:r>
          <a:endParaRPr lang="el-GR"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l-GR" sz="2400" kern="1200" dirty="0">
              <a:latin typeface="+mn-lt"/>
              <a:cs typeface="Arial" panose="020B0604020202020204" pitchFamily="34" charset="0"/>
            </a:rPr>
            <a:t>Λατινικά</a:t>
          </a:r>
          <a:r>
            <a:rPr lang="el-CY" sz="2400" kern="1200" dirty="0">
              <a:latin typeface="+mn-lt"/>
              <a:cs typeface="Arial" panose="020B0604020202020204" pitchFamily="34" charset="0"/>
            </a:rPr>
            <a:t> </a:t>
          </a:r>
          <a:endParaRPr lang="en-US" sz="2400" kern="1200" dirty="0">
            <a:latin typeface="+mn-lt"/>
            <a:cs typeface="Arial" panose="020B0604020202020204" pitchFamily="34" charset="0"/>
          </a:endParaRPr>
        </a:p>
      </dsp:txBody>
      <dsp:txXfrm rot="-5400000">
        <a:off x="3281177" y="377604"/>
        <a:ext cx="5727175" cy="1959981"/>
      </dsp:txXfrm>
    </dsp:sp>
    <dsp:sp modelId="{2DA32674-03A1-44D2-9784-086788D170D1}">
      <dsp:nvSpPr>
        <dsp:cNvPr id="0" name=""/>
        <dsp:cNvSpPr/>
      </dsp:nvSpPr>
      <dsp:spPr>
        <a:xfrm>
          <a:off x="0" y="67"/>
          <a:ext cx="3281177" cy="2715052"/>
        </a:xfrm>
        <a:prstGeom prst="roundRect">
          <a:avLst/>
        </a:prstGeom>
        <a:solidFill>
          <a:schemeClr val="accent1"/>
        </a:solidFill>
        <a:ln w="15875" cap="rnd"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latin typeface="+mn-lt"/>
              <a:cs typeface="Arial" panose="020B0604020202020204" pitchFamily="34" charset="0"/>
            </a:rPr>
            <a:t>Υποχρεωτικά Μαθήματα</a:t>
          </a:r>
          <a:endParaRPr lang="el-GR" sz="2800" kern="1200" dirty="0">
            <a:highlight>
              <a:srgbClr val="FF0000"/>
            </a:highlight>
            <a:latin typeface="+mn-lt"/>
            <a:cs typeface="Arial" panose="020B0604020202020204" pitchFamily="34" charset="0"/>
          </a:endParaRPr>
        </a:p>
      </dsp:txBody>
      <dsp:txXfrm>
        <a:off x="132538" y="132605"/>
        <a:ext cx="3016101" cy="2449976"/>
      </dsp:txXfrm>
    </dsp:sp>
    <dsp:sp modelId="{5DAB53F4-0F38-4A56-B19E-F76D8D0D8FA9}">
      <dsp:nvSpPr>
        <dsp:cNvPr id="0" name=""/>
        <dsp:cNvSpPr/>
      </dsp:nvSpPr>
      <dsp:spPr>
        <a:xfrm rot="5400000">
          <a:off x="5111759" y="1291796"/>
          <a:ext cx="2172041" cy="5833205"/>
        </a:xfrm>
        <a:prstGeom prst="round2SameRect">
          <a:avLst/>
        </a:prstGeom>
        <a:solidFill>
          <a:schemeClr val="accent4">
            <a:lumMod val="20000"/>
            <a:lumOff val="8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latin typeface="+mn-lt"/>
              <a:cs typeface="Arial" panose="020B0604020202020204" pitchFamily="34" charset="0"/>
            </a:rPr>
            <a:t>Αγγλικά</a:t>
          </a:r>
        </a:p>
        <a:p>
          <a:pPr marL="228600" lvl="1" indent="-228600" algn="l" defTabSz="1066800">
            <a:lnSpc>
              <a:spcPct val="90000"/>
            </a:lnSpc>
            <a:spcBef>
              <a:spcPct val="0"/>
            </a:spcBef>
            <a:spcAft>
              <a:spcPct val="15000"/>
            </a:spcAft>
            <a:buChar char="•"/>
          </a:pPr>
          <a:r>
            <a:rPr lang="el-GR" sz="2400" kern="1200" dirty="0">
              <a:latin typeface="+mn-lt"/>
              <a:cs typeface="Arial" panose="020B0604020202020204" pitchFamily="34" charset="0"/>
            </a:rPr>
            <a:t>Γαλλικά</a:t>
          </a:r>
          <a:r>
            <a:rPr lang="el-CY" sz="2400" kern="1200" dirty="0">
              <a:latin typeface="+mn-lt"/>
              <a:cs typeface="Arial" panose="020B0604020202020204" pitchFamily="34" charset="0"/>
            </a:rPr>
            <a:t> </a:t>
          </a:r>
          <a:endParaRPr lang="el-GR"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l-GR" sz="2400" kern="1200" dirty="0">
              <a:latin typeface="+mn-lt"/>
              <a:cs typeface="Arial" panose="020B0604020202020204" pitchFamily="34" charset="0"/>
            </a:rPr>
            <a:t>Ιταλικά</a:t>
          </a:r>
          <a:r>
            <a:rPr lang="el-CY" sz="2400" kern="1200" dirty="0">
              <a:latin typeface="+mn-lt"/>
              <a:cs typeface="Arial" panose="020B0604020202020204" pitchFamily="34" charset="0"/>
            </a:rPr>
            <a:t> </a:t>
          </a:r>
          <a:endParaRPr lang="el-GR" sz="2400" kern="1200" dirty="0">
            <a:latin typeface="+mn-lt"/>
            <a:cs typeface="Arial" panose="020B0604020202020204" pitchFamily="34" charset="0"/>
          </a:endParaRPr>
        </a:p>
      </dsp:txBody>
      <dsp:txXfrm rot="-5400000">
        <a:off x="3281177" y="3228408"/>
        <a:ext cx="5727175" cy="1959981"/>
      </dsp:txXfrm>
    </dsp:sp>
    <dsp:sp modelId="{94354C91-2B7D-453F-8F5B-5146C7A4F1FD}">
      <dsp:nvSpPr>
        <dsp:cNvPr id="0" name=""/>
        <dsp:cNvSpPr/>
      </dsp:nvSpPr>
      <dsp:spPr>
        <a:xfrm>
          <a:off x="0" y="2850872"/>
          <a:ext cx="3281177" cy="2715052"/>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latin typeface="+mn-lt"/>
              <a:cs typeface="Arial" panose="020B0604020202020204" pitchFamily="34" charset="0"/>
            </a:rPr>
            <a:t>Επιλεγόμενα Μαθήματα</a:t>
          </a:r>
          <a:endParaRPr lang="el-GR" sz="2800" kern="1200" dirty="0">
            <a:highlight>
              <a:srgbClr val="FF0000"/>
            </a:highlight>
            <a:latin typeface="+mn-lt"/>
            <a:cs typeface="Arial" panose="020B0604020202020204" pitchFamily="34" charset="0"/>
          </a:endParaRPr>
        </a:p>
      </dsp:txBody>
      <dsp:txXfrm>
        <a:off x="132538" y="2983410"/>
        <a:ext cx="3016101" cy="2449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4978768" y="-1591436"/>
          <a:ext cx="1928256" cy="5593314"/>
        </a:xfrm>
        <a:prstGeom prst="round2SameRect">
          <a:avLst/>
        </a:prstGeom>
        <a:solidFill>
          <a:schemeClr val="accent4">
            <a:lumMod val="20000"/>
            <a:lumOff val="8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Αγγλικά </a:t>
          </a: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Ιστορία</a:t>
          </a:r>
        </a:p>
      </dsp:txBody>
      <dsp:txXfrm rot="-5400000">
        <a:off x="3146239" y="335223"/>
        <a:ext cx="5499184" cy="1739996"/>
      </dsp:txXfrm>
    </dsp:sp>
    <dsp:sp modelId="{2DA32674-03A1-44D2-9784-086788D170D1}">
      <dsp:nvSpPr>
        <dsp:cNvPr id="0" name=""/>
        <dsp:cNvSpPr/>
      </dsp:nvSpPr>
      <dsp:spPr>
        <a:xfrm>
          <a:off x="0" y="60"/>
          <a:ext cx="3146239" cy="2410320"/>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latin typeface="+mn-lt"/>
              <a:cs typeface="Arial" panose="020B0604020202020204" pitchFamily="34" charset="0"/>
            </a:rPr>
            <a:t>Υποχρεωτικά Μαθήματα</a:t>
          </a:r>
          <a:endParaRPr lang="el-GR" sz="2800" kern="1200" dirty="0">
            <a:highlight>
              <a:srgbClr val="FF0000"/>
            </a:highlight>
            <a:latin typeface="+mn-lt"/>
            <a:cs typeface="Arial" panose="020B0604020202020204" pitchFamily="34" charset="0"/>
          </a:endParaRPr>
        </a:p>
      </dsp:txBody>
      <dsp:txXfrm>
        <a:off x="117662" y="117722"/>
        <a:ext cx="2910915" cy="2174996"/>
      </dsp:txXfrm>
    </dsp:sp>
    <dsp:sp modelId="{5DAB53F4-0F38-4A56-B19E-F76D8D0D8FA9}">
      <dsp:nvSpPr>
        <dsp:cNvPr id="0" name=""/>
        <dsp:cNvSpPr/>
      </dsp:nvSpPr>
      <dsp:spPr>
        <a:xfrm rot="5400000">
          <a:off x="4978768" y="939399"/>
          <a:ext cx="1928256" cy="5593314"/>
        </a:xfrm>
        <a:prstGeom prst="round2SameRect">
          <a:avLst/>
        </a:prstGeom>
        <a:solidFill>
          <a:schemeClr val="accent4">
            <a:lumMod val="20000"/>
            <a:lumOff val="8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Λατινικά</a:t>
          </a: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Γαλλικά</a:t>
          </a: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Ιταλικά</a:t>
          </a: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Αρχαία Ελληνικά</a:t>
          </a: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Οικονομικά</a:t>
          </a:r>
        </a:p>
      </dsp:txBody>
      <dsp:txXfrm rot="-5400000">
        <a:off x="3146239" y="2866058"/>
        <a:ext cx="5499184" cy="1739996"/>
      </dsp:txXfrm>
    </dsp:sp>
    <dsp:sp modelId="{94354C91-2B7D-453F-8F5B-5146C7A4F1FD}">
      <dsp:nvSpPr>
        <dsp:cNvPr id="0" name=""/>
        <dsp:cNvSpPr/>
      </dsp:nvSpPr>
      <dsp:spPr>
        <a:xfrm>
          <a:off x="0" y="2530896"/>
          <a:ext cx="3146239" cy="2410320"/>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latin typeface="+mn-lt"/>
              <a:cs typeface="Arial" panose="020B0604020202020204" pitchFamily="34" charset="0"/>
            </a:rPr>
            <a:t>Επιλεγόμενα Μαθήματα</a:t>
          </a:r>
          <a:r>
            <a:rPr lang="en-US" sz="2800" kern="1200" dirty="0">
              <a:latin typeface="+mn-lt"/>
              <a:cs typeface="Arial" panose="020B0604020202020204" pitchFamily="34" charset="0"/>
            </a:rPr>
            <a:t> </a:t>
          </a:r>
          <a:endParaRPr lang="el-GR" sz="2800" kern="1200" dirty="0">
            <a:highlight>
              <a:srgbClr val="FF0000"/>
            </a:highlight>
            <a:latin typeface="+mn-lt"/>
            <a:cs typeface="Arial" panose="020B0604020202020204" pitchFamily="34" charset="0"/>
          </a:endParaRPr>
        </a:p>
      </dsp:txBody>
      <dsp:txXfrm>
        <a:off x="117662" y="2648558"/>
        <a:ext cx="2910915" cy="2174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5774852" y="-2224728"/>
          <a:ext cx="790474" cy="5807143"/>
        </a:xfrm>
        <a:prstGeom prst="round2SameRect">
          <a:avLst/>
        </a:prstGeom>
        <a:solidFill>
          <a:schemeClr val="accent4">
            <a:lumMod val="20000"/>
            <a:lumOff val="8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Μαθηματικά</a:t>
          </a:r>
          <a:r>
            <a:rPr lang="el-CY" sz="2400" kern="1200" dirty="0">
              <a:latin typeface="+mn-lt"/>
              <a:cs typeface="Arial" panose="020B0604020202020204" pitchFamily="34" charset="0"/>
            </a:rPr>
            <a:t> </a:t>
          </a:r>
          <a:endParaRPr lang="el-GR"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Φυσική</a:t>
          </a:r>
          <a:r>
            <a:rPr lang="el-CY" sz="2400" kern="1200" dirty="0">
              <a:latin typeface="+mn-lt"/>
              <a:cs typeface="Arial" panose="020B0604020202020204" pitchFamily="34" charset="0"/>
            </a:rPr>
            <a:t> </a:t>
          </a:r>
          <a:endParaRPr lang="en-US" sz="2400" kern="1200" dirty="0">
            <a:latin typeface="+mn-lt"/>
            <a:cs typeface="Arial" panose="020B0604020202020204" pitchFamily="34" charset="0"/>
          </a:endParaRPr>
        </a:p>
      </dsp:txBody>
      <dsp:txXfrm rot="-5400000">
        <a:off x="3266518" y="322194"/>
        <a:ext cx="5768555" cy="713298"/>
      </dsp:txXfrm>
    </dsp:sp>
    <dsp:sp modelId="{2DA32674-03A1-44D2-9784-086788D170D1}">
      <dsp:nvSpPr>
        <dsp:cNvPr id="0" name=""/>
        <dsp:cNvSpPr/>
      </dsp:nvSpPr>
      <dsp:spPr>
        <a:xfrm>
          <a:off x="0" y="803"/>
          <a:ext cx="3266518" cy="1356078"/>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latin typeface="+mn-lt"/>
              <a:cs typeface="Arial" panose="020B0604020202020204" pitchFamily="34" charset="0"/>
            </a:rPr>
            <a:t>Υποχρεωτικά Μαθήματα</a:t>
          </a:r>
          <a:endParaRPr lang="en-US" sz="2800" kern="1200" dirty="0">
            <a:highlight>
              <a:srgbClr val="FF0000"/>
            </a:highlight>
            <a:latin typeface="+mn-lt"/>
            <a:cs typeface="Arial" panose="020B0604020202020204" pitchFamily="34" charset="0"/>
          </a:endParaRPr>
        </a:p>
      </dsp:txBody>
      <dsp:txXfrm>
        <a:off x="66198" y="67001"/>
        <a:ext cx="3134122" cy="1223682"/>
      </dsp:txXfrm>
    </dsp:sp>
    <dsp:sp modelId="{5DAB53F4-0F38-4A56-B19E-F76D8D0D8FA9}">
      <dsp:nvSpPr>
        <dsp:cNvPr id="0" name=""/>
        <dsp:cNvSpPr/>
      </dsp:nvSpPr>
      <dsp:spPr>
        <a:xfrm rot="5400000">
          <a:off x="4546902" y="141111"/>
          <a:ext cx="3234323" cy="5801472"/>
        </a:xfrm>
        <a:prstGeom prst="round2SameRect">
          <a:avLst/>
        </a:prstGeom>
        <a:solidFill>
          <a:schemeClr val="accent4">
            <a:lumMod val="20000"/>
            <a:lumOff val="8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Χημεία</a:t>
          </a:r>
          <a:r>
            <a:rPr lang="el-CY" sz="2400" kern="1200" dirty="0">
              <a:latin typeface="+mn-lt"/>
              <a:cs typeface="Arial" panose="020B0604020202020204" pitchFamily="34" charset="0"/>
            </a:rPr>
            <a:t> </a:t>
          </a:r>
          <a:endParaRPr lang="el-GR"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Βιολογία</a:t>
          </a:r>
          <a:r>
            <a:rPr lang="el-CY" sz="2400" kern="1200" dirty="0">
              <a:latin typeface="+mn-lt"/>
              <a:cs typeface="Arial" panose="020B0604020202020204" pitchFamily="34" charset="0"/>
            </a:rPr>
            <a:t>  </a:t>
          </a:r>
          <a:endParaRPr lang="en-US"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Αγγλικά</a:t>
          </a:r>
          <a:r>
            <a:rPr lang="el-CY" sz="2400" kern="1200" dirty="0">
              <a:latin typeface="+mn-lt"/>
              <a:cs typeface="Arial" panose="020B0604020202020204" pitchFamily="34" charset="0"/>
            </a:rPr>
            <a:t> ή Γα</a:t>
          </a:r>
          <a:r>
            <a:rPr lang="el-CY" sz="2400" kern="1200" dirty="0" err="1">
              <a:latin typeface="+mn-lt"/>
              <a:cs typeface="Arial" panose="020B0604020202020204" pitchFamily="34" charset="0"/>
            </a:rPr>
            <a:t>λλικά</a:t>
          </a:r>
          <a:r>
            <a:rPr lang="el-CY" sz="2400" kern="1200" dirty="0">
              <a:latin typeface="+mn-lt"/>
              <a:cs typeface="Arial" panose="020B0604020202020204" pitchFamily="34" charset="0"/>
            </a:rPr>
            <a:t> ή </a:t>
          </a:r>
          <a:r>
            <a:rPr lang="el-CY" sz="2400" kern="1200" dirty="0" err="1">
              <a:latin typeface="+mn-lt"/>
              <a:cs typeface="Arial" panose="020B0604020202020204" pitchFamily="34" charset="0"/>
            </a:rPr>
            <a:t>Ιτ</a:t>
          </a:r>
          <a:r>
            <a:rPr lang="el-CY" sz="2400" kern="1200" dirty="0">
              <a:latin typeface="+mn-lt"/>
              <a:cs typeface="Arial" panose="020B0604020202020204" pitchFamily="34" charset="0"/>
            </a:rPr>
            <a:t>αλικά </a:t>
          </a:r>
          <a:endParaRPr lang="en-US"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Πληροφορική</a:t>
          </a:r>
          <a:r>
            <a:rPr lang="el-CY" sz="2400" kern="1200" dirty="0">
              <a:latin typeface="+mn-lt"/>
              <a:cs typeface="Arial" panose="020B0604020202020204" pitchFamily="34" charset="0"/>
            </a:rPr>
            <a:t> </a:t>
          </a:r>
          <a:endParaRPr lang="en-US"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CY" sz="2400" kern="1200" dirty="0" err="1">
              <a:latin typeface="+mn-lt"/>
              <a:cs typeface="Arial" panose="020B0604020202020204" pitchFamily="34" charset="0"/>
            </a:rPr>
            <a:t>Σχεδι</a:t>
          </a:r>
          <a:r>
            <a:rPr lang="el-CY" sz="2400" kern="1200" dirty="0">
              <a:latin typeface="+mn-lt"/>
              <a:cs typeface="Arial" panose="020B0604020202020204" pitchFamily="34" charset="0"/>
            </a:rPr>
            <a:t>ασμός &amp; </a:t>
          </a:r>
          <a:r>
            <a:rPr lang="el-GR" sz="2400" kern="1200" dirty="0">
              <a:latin typeface="+mn-lt"/>
              <a:cs typeface="Arial" panose="020B0604020202020204" pitchFamily="34" charset="0"/>
            </a:rPr>
            <a:t>Τεχνολογία</a:t>
          </a:r>
          <a:r>
            <a:rPr lang="el-CY" sz="2400" kern="1200" dirty="0">
              <a:latin typeface="+mn-lt"/>
              <a:cs typeface="Arial" panose="020B0604020202020204" pitchFamily="34" charset="0"/>
            </a:rPr>
            <a:t> </a:t>
          </a:r>
          <a:endParaRPr lang="en-US"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Ελεύθερο Προοπτικό Σχέδιο</a:t>
          </a:r>
          <a:r>
            <a:rPr lang="el-CY" sz="2400" kern="1200" dirty="0">
              <a:latin typeface="+mn-lt"/>
              <a:cs typeface="Arial" panose="020B0604020202020204" pitchFamily="34" charset="0"/>
            </a:rPr>
            <a:t> </a:t>
          </a:r>
          <a:endParaRPr lang="en-US" sz="2400" kern="1200" dirty="0">
            <a:latin typeface="+mn-lt"/>
            <a:cs typeface="Arial" panose="020B0604020202020204" pitchFamily="34" charset="0"/>
          </a:endParaRPr>
        </a:p>
      </dsp:txBody>
      <dsp:txXfrm rot="-5400000">
        <a:off x="3263328" y="1582573"/>
        <a:ext cx="5643585" cy="2918549"/>
      </dsp:txXfrm>
    </dsp:sp>
    <dsp:sp modelId="{94354C91-2B7D-453F-8F5B-5146C7A4F1FD}">
      <dsp:nvSpPr>
        <dsp:cNvPr id="0" name=""/>
        <dsp:cNvSpPr/>
      </dsp:nvSpPr>
      <dsp:spPr>
        <a:xfrm>
          <a:off x="0" y="2088884"/>
          <a:ext cx="3263328" cy="1905927"/>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latin typeface="+mn-lt"/>
              <a:cs typeface="Arial" panose="020B0604020202020204" pitchFamily="34" charset="0"/>
            </a:rPr>
            <a:t>Επιλεγόμενα Μαθήματα</a:t>
          </a:r>
          <a:endParaRPr lang="en-US" sz="2800" kern="1200" dirty="0">
            <a:highlight>
              <a:srgbClr val="FF0000"/>
            </a:highlight>
            <a:latin typeface="+mn-lt"/>
            <a:cs typeface="Arial" panose="020B0604020202020204" pitchFamily="34" charset="0"/>
          </a:endParaRPr>
        </a:p>
      </dsp:txBody>
      <dsp:txXfrm>
        <a:off x="93040" y="2181924"/>
        <a:ext cx="3077248" cy="17198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4555192" y="-1531085"/>
          <a:ext cx="1225882" cy="4864126"/>
        </a:xfrm>
        <a:prstGeom prst="round2SameRect">
          <a:avLst/>
        </a:prstGeom>
        <a:solidFill>
          <a:schemeClr val="accent4">
            <a:lumMod val="20000"/>
            <a:lumOff val="8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Οικονομικά</a:t>
          </a:r>
          <a:r>
            <a:rPr lang="el-CY" sz="2400" kern="1200" dirty="0">
              <a:latin typeface="+mn-lt"/>
              <a:cs typeface="Arial" panose="020B0604020202020204" pitchFamily="34" charset="0"/>
            </a:rPr>
            <a:t> </a:t>
          </a:r>
          <a:endParaRPr lang="el-GR"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Μαθηματικά</a:t>
          </a:r>
          <a:r>
            <a:rPr lang="el-CY" sz="2400" kern="1200" dirty="0">
              <a:latin typeface="+mn-lt"/>
              <a:cs typeface="Arial" panose="020B0604020202020204" pitchFamily="34" charset="0"/>
            </a:rPr>
            <a:t> </a:t>
          </a:r>
          <a:endParaRPr lang="en-US"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Λογιστική</a:t>
          </a:r>
          <a:r>
            <a:rPr lang="el-CY" sz="2400" kern="1200" dirty="0">
              <a:latin typeface="+mn-lt"/>
              <a:cs typeface="Arial" panose="020B0604020202020204" pitchFamily="34" charset="0"/>
            </a:rPr>
            <a:t> </a:t>
          </a:r>
          <a:endParaRPr lang="en-US" sz="2400" kern="1200" dirty="0">
            <a:latin typeface="+mn-lt"/>
            <a:cs typeface="Arial" panose="020B0604020202020204" pitchFamily="34" charset="0"/>
          </a:endParaRPr>
        </a:p>
      </dsp:txBody>
      <dsp:txXfrm rot="-5400000">
        <a:off x="2736071" y="347879"/>
        <a:ext cx="4804283" cy="1106196"/>
      </dsp:txXfrm>
    </dsp:sp>
    <dsp:sp modelId="{2DA32674-03A1-44D2-9784-086788D170D1}">
      <dsp:nvSpPr>
        <dsp:cNvPr id="0" name=""/>
        <dsp:cNvSpPr/>
      </dsp:nvSpPr>
      <dsp:spPr>
        <a:xfrm>
          <a:off x="0" y="631"/>
          <a:ext cx="2736070" cy="1800692"/>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latin typeface="+mn-lt"/>
              <a:cs typeface="Arial" panose="020B0604020202020204" pitchFamily="34" charset="0"/>
            </a:rPr>
            <a:t>Υποχρεωτικά Μαθήματα </a:t>
          </a:r>
          <a:endParaRPr lang="en-US" sz="2800" kern="1200" dirty="0">
            <a:highlight>
              <a:srgbClr val="FF0000"/>
            </a:highlight>
            <a:latin typeface="+mn-lt"/>
            <a:cs typeface="Arial" panose="020B0604020202020204" pitchFamily="34" charset="0"/>
          </a:endParaRPr>
        </a:p>
      </dsp:txBody>
      <dsp:txXfrm>
        <a:off x="87903" y="88534"/>
        <a:ext cx="2560264" cy="1624886"/>
      </dsp:txXfrm>
    </dsp:sp>
    <dsp:sp modelId="{5DAB53F4-0F38-4A56-B19E-F76D8D0D8FA9}">
      <dsp:nvSpPr>
        <dsp:cNvPr id="0" name=""/>
        <dsp:cNvSpPr/>
      </dsp:nvSpPr>
      <dsp:spPr>
        <a:xfrm rot="5400000">
          <a:off x="4020850" y="603907"/>
          <a:ext cx="2284473" cy="4859375"/>
        </a:xfrm>
        <a:prstGeom prst="round2SameRect">
          <a:avLst/>
        </a:prstGeom>
        <a:solidFill>
          <a:schemeClr val="accent4">
            <a:lumMod val="20000"/>
            <a:lumOff val="8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l-GR" sz="20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Πληροφορική</a:t>
          </a:r>
          <a:endParaRPr lang="en-US"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Αγγλικά ή Γαλλικά</a:t>
          </a:r>
          <a:r>
            <a:rPr lang="el-CY" sz="2400" kern="1200" dirty="0">
              <a:latin typeface="+mn-lt"/>
              <a:cs typeface="Arial" panose="020B0604020202020204" pitchFamily="34" charset="0"/>
            </a:rPr>
            <a:t> </a:t>
          </a:r>
          <a:r>
            <a:rPr lang="el-GR" sz="2400" kern="1200" dirty="0">
              <a:latin typeface="+mn-lt"/>
              <a:cs typeface="Arial" panose="020B0604020202020204" pitchFamily="34" charset="0"/>
            </a:rPr>
            <a:t> ή Ιταλικά</a:t>
          </a:r>
          <a:endParaRPr lang="en-US"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Εμπορικά-Μάρκετινγκ</a:t>
          </a:r>
          <a:r>
            <a:rPr lang="el-CY" sz="2400" kern="1200" dirty="0">
              <a:latin typeface="+mn-lt"/>
              <a:cs typeface="Arial" panose="020B0604020202020204" pitchFamily="34" charset="0"/>
            </a:rPr>
            <a:t> </a:t>
          </a:r>
          <a:endParaRPr lang="en-US" sz="2400" kern="1200" dirty="0">
            <a:latin typeface="+mn-lt"/>
            <a:cs typeface="Arial" panose="020B0604020202020204" pitchFamily="34" charset="0"/>
          </a:endParaRPr>
        </a:p>
      </dsp:txBody>
      <dsp:txXfrm rot="-5400000">
        <a:off x="2733400" y="2002877"/>
        <a:ext cx="4747856" cy="2061435"/>
      </dsp:txXfrm>
    </dsp:sp>
    <dsp:sp modelId="{94354C91-2B7D-453F-8F5B-5146C7A4F1FD}">
      <dsp:nvSpPr>
        <dsp:cNvPr id="0" name=""/>
        <dsp:cNvSpPr/>
      </dsp:nvSpPr>
      <dsp:spPr>
        <a:xfrm>
          <a:off x="0" y="2029223"/>
          <a:ext cx="2733398" cy="1800692"/>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l-GR" sz="3000" kern="1200" dirty="0">
              <a:latin typeface="Arial" panose="020B0604020202020204" pitchFamily="34" charset="0"/>
              <a:cs typeface="Arial" panose="020B0604020202020204" pitchFamily="34" charset="0"/>
            </a:rPr>
            <a:t>Επιλεγόμενα Μαθήματα </a:t>
          </a:r>
          <a:endParaRPr lang="el-CY" sz="3000" kern="1200" dirty="0">
            <a:latin typeface="Arial" panose="020B0604020202020204" pitchFamily="34" charset="0"/>
            <a:cs typeface="Arial" panose="020B0604020202020204" pitchFamily="34" charset="0"/>
          </a:endParaRPr>
        </a:p>
      </dsp:txBody>
      <dsp:txXfrm>
        <a:off x="87903" y="2117126"/>
        <a:ext cx="2557592" cy="16248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4995150" y="-1714298"/>
          <a:ext cx="1632425" cy="5469518"/>
        </a:xfrm>
        <a:prstGeom prst="round2SameRect">
          <a:avLst/>
        </a:prstGeom>
        <a:solidFill>
          <a:schemeClr val="accent4">
            <a:lumMod val="20000"/>
            <a:lumOff val="8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Οικονομικά</a:t>
          </a: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Αγγλικά</a:t>
          </a:r>
          <a:r>
            <a:rPr lang="el-CY" sz="2400" kern="1200" dirty="0">
              <a:latin typeface="+mn-lt"/>
              <a:cs typeface="Arial" panose="020B0604020202020204" pitchFamily="34" charset="0"/>
            </a:rPr>
            <a:t> </a:t>
          </a:r>
          <a:r>
            <a:rPr lang="el-GR" sz="2400" kern="1200" dirty="0">
              <a:latin typeface="+mn-lt"/>
              <a:cs typeface="Arial" panose="020B0604020202020204" pitchFamily="34" charset="0"/>
            </a:rPr>
            <a:t>	</a:t>
          </a:r>
        </a:p>
      </dsp:txBody>
      <dsp:txXfrm rot="-5400000">
        <a:off x="3076604" y="283936"/>
        <a:ext cx="5389830" cy="1473049"/>
      </dsp:txXfrm>
    </dsp:sp>
    <dsp:sp modelId="{2DA32674-03A1-44D2-9784-086788D170D1}">
      <dsp:nvSpPr>
        <dsp:cNvPr id="0" name=""/>
        <dsp:cNvSpPr/>
      </dsp:nvSpPr>
      <dsp:spPr>
        <a:xfrm>
          <a:off x="0" y="194"/>
          <a:ext cx="3076604" cy="2040531"/>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latin typeface="+mn-lt"/>
              <a:cs typeface="Arial" panose="020B0604020202020204" pitchFamily="34" charset="0"/>
            </a:rPr>
            <a:t>Υποχρεωτικά Μαθήματα </a:t>
          </a:r>
          <a:endParaRPr lang="en-US" sz="2800" kern="1200" dirty="0">
            <a:highlight>
              <a:srgbClr val="FF0000"/>
            </a:highlight>
            <a:latin typeface="+mn-lt"/>
            <a:cs typeface="Arial" panose="020B0604020202020204" pitchFamily="34" charset="0"/>
          </a:endParaRPr>
        </a:p>
      </dsp:txBody>
      <dsp:txXfrm>
        <a:off x="99611" y="99805"/>
        <a:ext cx="2877382" cy="1841309"/>
      </dsp:txXfrm>
    </dsp:sp>
    <dsp:sp modelId="{5DAB53F4-0F38-4A56-B19E-F76D8D0D8FA9}">
      <dsp:nvSpPr>
        <dsp:cNvPr id="0" name=""/>
        <dsp:cNvSpPr/>
      </dsp:nvSpPr>
      <dsp:spPr>
        <a:xfrm rot="5400000">
          <a:off x="4548479" y="595675"/>
          <a:ext cx="2370020" cy="5464177"/>
        </a:xfrm>
        <a:prstGeom prst="round2SameRect">
          <a:avLst/>
        </a:prstGeom>
        <a:solidFill>
          <a:schemeClr val="accent4">
            <a:lumMod val="20000"/>
            <a:lumOff val="8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Λογιστική</a:t>
          </a:r>
          <a:r>
            <a:rPr lang="el-CY" sz="2400" kern="1200" dirty="0">
              <a:latin typeface="+mn-lt"/>
              <a:cs typeface="Arial" panose="020B0604020202020204" pitchFamily="34" charset="0"/>
            </a:rPr>
            <a:t> </a:t>
          </a:r>
          <a:endParaRPr lang="el-GR"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Εμπορικά-Μάρκετινγκ</a:t>
          </a:r>
          <a:r>
            <a:rPr lang="el-CY" sz="2400" kern="1200" dirty="0">
              <a:latin typeface="+mn-lt"/>
              <a:cs typeface="Arial" panose="020B0604020202020204" pitchFamily="34" charset="0"/>
            </a:rPr>
            <a:t> </a:t>
          </a:r>
          <a:endParaRPr lang="en-US"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Βιολογία </a:t>
          </a:r>
          <a:endParaRPr lang="en-US"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Σχεδιασμός και Τεχνολογία</a:t>
          </a:r>
          <a:r>
            <a:rPr lang="el-CY" sz="2400" kern="1200" dirty="0">
              <a:latin typeface="+mn-lt"/>
              <a:cs typeface="Arial" panose="020B0604020202020204" pitchFamily="34" charset="0"/>
            </a:rPr>
            <a:t> </a:t>
          </a:r>
          <a:endParaRPr lang="en-US"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Γαλλικά</a:t>
          </a:r>
          <a:r>
            <a:rPr lang="el-CY" sz="2400" kern="1200" dirty="0">
              <a:latin typeface="+mn-lt"/>
              <a:cs typeface="Arial" panose="020B0604020202020204" pitchFamily="34" charset="0"/>
            </a:rPr>
            <a:t> </a:t>
          </a:r>
          <a:r>
            <a:rPr lang="el-GR" sz="2400" kern="1200" dirty="0">
              <a:latin typeface="+mn-lt"/>
              <a:cs typeface="Arial" panose="020B0604020202020204" pitchFamily="34" charset="0"/>
            </a:rPr>
            <a:t>ή Ιταλικά</a:t>
          </a:r>
          <a:r>
            <a:rPr lang="el-CY" sz="2400" kern="1200" dirty="0">
              <a:latin typeface="+mn-lt"/>
              <a:cs typeface="Arial" panose="020B0604020202020204" pitchFamily="34" charset="0"/>
            </a:rPr>
            <a:t> </a:t>
          </a:r>
          <a:endParaRPr lang="en-US" sz="2400" kern="1200" dirty="0">
            <a:latin typeface="+mn-lt"/>
            <a:cs typeface="Arial" panose="020B0604020202020204" pitchFamily="34" charset="0"/>
          </a:endParaRPr>
        </a:p>
      </dsp:txBody>
      <dsp:txXfrm rot="-5400000">
        <a:off x="3001401" y="2258449"/>
        <a:ext cx="5348482" cy="2138630"/>
      </dsp:txXfrm>
    </dsp:sp>
    <dsp:sp modelId="{94354C91-2B7D-453F-8F5B-5146C7A4F1FD}">
      <dsp:nvSpPr>
        <dsp:cNvPr id="0" name=""/>
        <dsp:cNvSpPr/>
      </dsp:nvSpPr>
      <dsp:spPr>
        <a:xfrm>
          <a:off x="0" y="2307497"/>
          <a:ext cx="3073599" cy="2040531"/>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latin typeface="+mn-lt"/>
              <a:cs typeface="Arial" panose="020B0604020202020204" pitchFamily="34" charset="0"/>
            </a:rPr>
            <a:t>Επιλεγόμενα Μαθήματα</a:t>
          </a:r>
          <a:endParaRPr lang="en-US" sz="2800" kern="1200" dirty="0">
            <a:highlight>
              <a:srgbClr val="FF0000"/>
            </a:highlight>
            <a:latin typeface="+mn-lt"/>
            <a:cs typeface="Arial" panose="020B0604020202020204" pitchFamily="34" charset="0"/>
          </a:endParaRPr>
        </a:p>
      </dsp:txBody>
      <dsp:txXfrm>
        <a:off x="99611" y="2407108"/>
        <a:ext cx="2874377" cy="18413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5194664" y="-1801764"/>
          <a:ext cx="1798926" cy="6099751"/>
        </a:xfrm>
        <a:prstGeom prst="round2SameRect">
          <a:avLst/>
        </a:prstGeom>
        <a:solidFill>
          <a:schemeClr val="accent4">
            <a:lumMod val="20000"/>
            <a:lumOff val="8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Θέματα Τέχνης</a:t>
          </a: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Θεατρολογία</a:t>
          </a:r>
          <a:r>
            <a:rPr lang="el-CY" sz="2400" kern="1200" dirty="0">
              <a:latin typeface="+mn-lt"/>
              <a:cs typeface="Arial" panose="020B0604020202020204" pitchFamily="34" charset="0"/>
            </a:rPr>
            <a:t> </a:t>
          </a:r>
          <a:endParaRPr lang="el-GR" sz="2400"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Ιστορία</a:t>
          </a:r>
          <a:endParaRPr lang="en-US" sz="2400" kern="1200" dirty="0">
            <a:latin typeface="+mn-lt"/>
            <a:cs typeface="Arial" panose="020B0604020202020204" pitchFamily="34" charset="0"/>
          </a:endParaRPr>
        </a:p>
      </dsp:txBody>
      <dsp:txXfrm rot="-5400000">
        <a:off x="3044252" y="436464"/>
        <a:ext cx="6011935" cy="1623294"/>
      </dsp:txXfrm>
    </dsp:sp>
    <dsp:sp modelId="{2DA32674-03A1-44D2-9784-086788D170D1}">
      <dsp:nvSpPr>
        <dsp:cNvPr id="0" name=""/>
        <dsp:cNvSpPr/>
      </dsp:nvSpPr>
      <dsp:spPr>
        <a:xfrm>
          <a:off x="386857" y="62"/>
          <a:ext cx="2657394" cy="2496096"/>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latin typeface="+mn-lt"/>
              <a:cs typeface="Arial" panose="020B0604020202020204" pitchFamily="34" charset="0"/>
            </a:rPr>
            <a:t>Υποχρεωτικά Μαθήματα</a:t>
          </a:r>
          <a:endParaRPr lang="en-US" sz="2800" kern="1200" dirty="0">
            <a:highlight>
              <a:srgbClr val="FF0000"/>
            </a:highlight>
            <a:latin typeface="+mn-lt"/>
            <a:cs typeface="Arial" panose="020B0604020202020204" pitchFamily="34" charset="0"/>
          </a:endParaRPr>
        </a:p>
      </dsp:txBody>
      <dsp:txXfrm>
        <a:off x="508706" y="121911"/>
        <a:ext cx="2413696" cy="2252398"/>
      </dsp:txXfrm>
    </dsp:sp>
    <dsp:sp modelId="{5DAB53F4-0F38-4A56-B19E-F76D8D0D8FA9}">
      <dsp:nvSpPr>
        <dsp:cNvPr id="0" name=""/>
        <dsp:cNvSpPr/>
      </dsp:nvSpPr>
      <dsp:spPr>
        <a:xfrm rot="5400000">
          <a:off x="5268718" y="819136"/>
          <a:ext cx="1650818" cy="6099751"/>
        </a:xfrm>
        <a:prstGeom prst="round2SameRect">
          <a:avLst/>
        </a:prstGeom>
        <a:solidFill>
          <a:schemeClr val="accent4">
            <a:lumMod val="20000"/>
            <a:lumOff val="8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l-GR" sz="2000" b="1"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Ελεύθερο Προοπτικό Σχέδιο</a:t>
          </a:r>
          <a:r>
            <a:rPr lang="el-CY" sz="2400" kern="1200" dirty="0">
              <a:latin typeface="+mn-lt"/>
              <a:cs typeface="Arial" panose="020B0604020202020204" pitchFamily="34" charset="0"/>
            </a:rPr>
            <a:t> </a:t>
          </a:r>
          <a:endParaRPr lang="en-US" sz="2800" b="1" kern="1200" dirty="0">
            <a:latin typeface="+mn-lt"/>
            <a:cs typeface="Arial" panose="020B0604020202020204" pitchFamily="3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latin typeface="+mn-lt"/>
              <a:cs typeface="Arial" panose="020B0604020202020204" pitchFamily="34" charset="0"/>
            </a:rPr>
            <a:t>Αγγλικά</a:t>
          </a:r>
          <a:r>
            <a:rPr lang="el-CY" sz="2400" kern="1200" dirty="0">
              <a:latin typeface="+mn-lt"/>
              <a:cs typeface="Arial" panose="020B0604020202020204" pitchFamily="34" charset="0"/>
            </a:rPr>
            <a:t> </a:t>
          </a:r>
          <a:r>
            <a:rPr lang="el-GR" sz="2400" kern="1200" dirty="0">
              <a:latin typeface="+mn-lt"/>
              <a:cs typeface="Arial" panose="020B0604020202020204" pitchFamily="34" charset="0"/>
            </a:rPr>
            <a:t>, Γαλλικά</a:t>
          </a:r>
          <a:r>
            <a:rPr lang="el-CY" sz="2400" kern="1200" dirty="0">
              <a:latin typeface="+mn-lt"/>
              <a:cs typeface="Arial" panose="020B0604020202020204" pitchFamily="34" charset="0"/>
            </a:rPr>
            <a:t> </a:t>
          </a:r>
          <a:r>
            <a:rPr lang="el-GR" sz="2400" kern="1200" dirty="0">
              <a:latin typeface="+mn-lt"/>
              <a:cs typeface="Arial" panose="020B0604020202020204" pitchFamily="34" charset="0"/>
            </a:rPr>
            <a:t>ή Ιταλικά </a:t>
          </a:r>
          <a:endParaRPr lang="en-US" sz="2800" b="1" kern="1200" dirty="0">
            <a:latin typeface="+mn-lt"/>
            <a:cs typeface="Arial" panose="020B0604020202020204" pitchFamily="34" charset="0"/>
          </a:endParaRPr>
        </a:p>
      </dsp:txBody>
      <dsp:txXfrm rot="-5400000">
        <a:off x="3044252" y="3124188"/>
        <a:ext cx="6019165" cy="1489646"/>
      </dsp:txXfrm>
    </dsp:sp>
    <dsp:sp modelId="{94354C91-2B7D-453F-8F5B-5146C7A4F1FD}">
      <dsp:nvSpPr>
        <dsp:cNvPr id="0" name=""/>
        <dsp:cNvSpPr/>
      </dsp:nvSpPr>
      <dsp:spPr>
        <a:xfrm>
          <a:off x="386857" y="2620963"/>
          <a:ext cx="2657394" cy="2496096"/>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latin typeface="+mn-lt"/>
              <a:cs typeface="Arial" panose="020B0604020202020204" pitchFamily="34" charset="0"/>
            </a:rPr>
            <a:t>Επιλεγόμενα Μαθήματα</a:t>
          </a:r>
          <a:endParaRPr lang="en-US" sz="2800" kern="1200" dirty="0">
            <a:highlight>
              <a:srgbClr val="FF0000"/>
            </a:highlight>
            <a:latin typeface="+mn-lt"/>
            <a:cs typeface="Arial" panose="020B0604020202020204" pitchFamily="34" charset="0"/>
          </a:endParaRPr>
        </a:p>
      </dsp:txBody>
      <dsp:txXfrm>
        <a:off x="508706" y="2742812"/>
        <a:ext cx="2413696" cy="22523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4660C8B9-6DC8-438A-9954-649A55013D52}" type="datetimeFigureOut">
              <a:rPr lang="en-CY" smtClean="0"/>
              <a:t>17/12/2024</a:t>
            </a:fld>
            <a:endParaRPr lang="en-CY"/>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2D8018EF-C963-450E-AAF2-6DB414275ACB}" type="slidenum">
              <a:rPr lang="en-CY" smtClean="0"/>
              <a:t>‹#›</a:t>
            </a:fld>
            <a:endParaRPr lang="en-CY"/>
          </a:p>
        </p:txBody>
      </p:sp>
    </p:spTree>
    <p:extLst>
      <p:ext uri="{BB962C8B-B14F-4D97-AF65-F5344CB8AC3E}">
        <p14:creationId xmlns:p14="http://schemas.microsoft.com/office/powerpoint/2010/main" val="2274292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2D8018EF-C963-450E-AAF2-6DB414275ACB}" type="slidenum">
              <a:rPr lang="en-CY" smtClean="0"/>
              <a:t>1</a:t>
            </a:fld>
            <a:endParaRPr lang="en-CY"/>
          </a:p>
        </p:txBody>
      </p:sp>
    </p:spTree>
    <p:extLst>
      <p:ext uri="{BB962C8B-B14F-4D97-AF65-F5344CB8AC3E}">
        <p14:creationId xmlns:p14="http://schemas.microsoft.com/office/powerpoint/2010/main" val="225333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a:p>
        </p:txBody>
      </p:sp>
      <p:sp>
        <p:nvSpPr>
          <p:cNvPr id="4" name="Slide Number Placeholder 3"/>
          <p:cNvSpPr>
            <a:spLocks noGrp="1"/>
          </p:cNvSpPr>
          <p:nvPr>
            <p:ph type="sldNum" sz="quarter" idx="5"/>
          </p:nvPr>
        </p:nvSpPr>
        <p:spPr/>
        <p:txBody>
          <a:bodyPr/>
          <a:lstStyle/>
          <a:p>
            <a:fld id="{2D8018EF-C963-450E-AAF2-6DB414275ACB}" type="slidenum">
              <a:rPr lang="en-CY" smtClean="0"/>
              <a:t>10</a:t>
            </a:fld>
            <a:endParaRPr lang="en-CY"/>
          </a:p>
        </p:txBody>
      </p:sp>
    </p:spTree>
    <p:extLst>
      <p:ext uri="{BB962C8B-B14F-4D97-AF65-F5344CB8AC3E}">
        <p14:creationId xmlns:p14="http://schemas.microsoft.com/office/powerpoint/2010/main" val="351038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a:p>
        </p:txBody>
      </p:sp>
      <p:sp>
        <p:nvSpPr>
          <p:cNvPr id="4" name="Slide Number Placeholder 3"/>
          <p:cNvSpPr>
            <a:spLocks noGrp="1"/>
          </p:cNvSpPr>
          <p:nvPr>
            <p:ph type="sldNum" sz="quarter" idx="5"/>
          </p:nvPr>
        </p:nvSpPr>
        <p:spPr/>
        <p:txBody>
          <a:bodyPr/>
          <a:lstStyle/>
          <a:p>
            <a:fld id="{2D8018EF-C963-450E-AAF2-6DB414275ACB}" type="slidenum">
              <a:rPr lang="en-CY" smtClean="0"/>
              <a:t>11</a:t>
            </a:fld>
            <a:endParaRPr lang="en-CY"/>
          </a:p>
        </p:txBody>
      </p:sp>
    </p:spTree>
    <p:extLst>
      <p:ext uri="{BB962C8B-B14F-4D97-AF65-F5344CB8AC3E}">
        <p14:creationId xmlns:p14="http://schemas.microsoft.com/office/powerpoint/2010/main" val="3445453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12</a:t>
            </a:fld>
            <a:endParaRPr lang="en-US"/>
          </a:p>
        </p:txBody>
      </p:sp>
    </p:spTree>
    <p:extLst>
      <p:ext uri="{BB962C8B-B14F-4D97-AF65-F5344CB8AC3E}">
        <p14:creationId xmlns:p14="http://schemas.microsoft.com/office/powerpoint/2010/main" val="126340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2D8018EF-C963-450E-AAF2-6DB414275ACB}" type="slidenum">
              <a:rPr lang="en-CY" smtClean="0"/>
              <a:t>13</a:t>
            </a:fld>
            <a:endParaRPr lang="en-CY"/>
          </a:p>
        </p:txBody>
      </p:sp>
    </p:spTree>
    <p:extLst>
      <p:ext uri="{BB962C8B-B14F-4D97-AF65-F5344CB8AC3E}">
        <p14:creationId xmlns:p14="http://schemas.microsoft.com/office/powerpoint/2010/main" val="605587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14</a:t>
            </a:fld>
            <a:endParaRPr lang="en-US"/>
          </a:p>
        </p:txBody>
      </p:sp>
    </p:spTree>
    <p:extLst>
      <p:ext uri="{BB962C8B-B14F-4D97-AF65-F5344CB8AC3E}">
        <p14:creationId xmlns:p14="http://schemas.microsoft.com/office/powerpoint/2010/main" val="2647606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a:p>
        </p:txBody>
      </p:sp>
      <p:sp>
        <p:nvSpPr>
          <p:cNvPr id="4" name="Slide Number Placeholder 3"/>
          <p:cNvSpPr>
            <a:spLocks noGrp="1"/>
          </p:cNvSpPr>
          <p:nvPr>
            <p:ph type="sldNum" sz="quarter" idx="5"/>
          </p:nvPr>
        </p:nvSpPr>
        <p:spPr/>
        <p:txBody>
          <a:bodyPr/>
          <a:lstStyle/>
          <a:p>
            <a:fld id="{2D8018EF-C963-450E-AAF2-6DB414275ACB}" type="slidenum">
              <a:rPr lang="en-CY" smtClean="0"/>
              <a:t>15</a:t>
            </a:fld>
            <a:endParaRPr lang="en-CY"/>
          </a:p>
        </p:txBody>
      </p:sp>
    </p:spTree>
    <p:extLst>
      <p:ext uri="{BB962C8B-B14F-4D97-AF65-F5344CB8AC3E}">
        <p14:creationId xmlns:p14="http://schemas.microsoft.com/office/powerpoint/2010/main" val="991853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a:p>
        </p:txBody>
      </p:sp>
      <p:sp>
        <p:nvSpPr>
          <p:cNvPr id="4" name="Slide Number Placeholder 3"/>
          <p:cNvSpPr>
            <a:spLocks noGrp="1"/>
          </p:cNvSpPr>
          <p:nvPr>
            <p:ph type="sldNum" sz="quarter" idx="5"/>
          </p:nvPr>
        </p:nvSpPr>
        <p:spPr/>
        <p:txBody>
          <a:bodyPr/>
          <a:lstStyle/>
          <a:p>
            <a:fld id="{2D8018EF-C963-450E-AAF2-6DB414275ACB}" type="slidenum">
              <a:rPr lang="en-CY" smtClean="0"/>
              <a:t>16</a:t>
            </a:fld>
            <a:endParaRPr lang="en-CY"/>
          </a:p>
        </p:txBody>
      </p:sp>
    </p:spTree>
    <p:extLst>
      <p:ext uri="{BB962C8B-B14F-4D97-AF65-F5344CB8AC3E}">
        <p14:creationId xmlns:p14="http://schemas.microsoft.com/office/powerpoint/2010/main" val="460030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a:p>
        </p:txBody>
      </p:sp>
      <p:sp>
        <p:nvSpPr>
          <p:cNvPr id="4" name="Slide Number Placeholder 3"/>
          <p:cNvSpPr>
            <a:spLocks noGrp="1"/>
          </p:cNvSpPr>
          <p:nvPr>
            <p:ph type="sldNum" sz="quarter" idx="5"/>
          </p:nvPr>
        </p:nvSpPr>
        <p:spPr/>
        <p:txBody>
          <a:bodyPr/>
          <a:lstStyle/>
          <a:p>
            <a:fld id="{2D8018EF-C963-450E-AAF2-6DB414275ACB}" type="slidenum">
              <a:rPr lang="en-CY" smtClean="0"/>
              <a:t>17</a:t>
            </a:fld>
            <a:endParaRPr lang="en-CY"/>
          </a:p>
        </p:txBody>
      </p:sp>
    </p:spTree>
    <p:extLst>
      <p:ext uri="{BB962C8B-B14F-4D97-AF65-F5344CB8AC3E}">
        <p14:creationId xmlns:p14="http://schemas.microsoft.com/office/powerpoint/2010/main" val="1726910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a:p>
        </p:txBody>
      </p:sp>
      <p:sp>
        <p:nvSpPr>
          <p:cNvPr id="4" name="Slide Number Placeholder 3"/>
          <p:cNvSpPr>
            <a:spLocks noGrp="1"/>
          </p:cNvSpPr>
          <p:nvPr>
            <p:ph type="sldNum" sz="quarter" idx="5"/>
          </p:nvPr>
        </p:nvSpPr>
        <p:spPr/>
        <p:txBody>
          <a:bodyPr/>
          <a:lstStyle/>
          <a:p>
            <a:fld id="{2D8018EF-C963-450E-AAF2-6DB414275ACB}" type="slidenum">
              <a:rPr lang="en-CY" smtClean="0"/>
              <a:t>18</a:t>
            </a:fld>
            <a:endParaRPr lang="en-CY"/>
          </a:p>
        </p:txBody>
      </p:sp>
    </p:spTree>
    <p:extLst>
      <p:ext uri="{BB962C8B-B14F-4D97-AF65-F5344CB8AC3E}">
        <p14:creationId xmlns:p14="http://schemas.microsoft.com/office/powerpoint/2010/main" val="17634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2D8018EF-C963-450E-AAF2-6DB414275ACB}" type="slidenum">
              <a:rPr lang="en-CY" smtClean="0"/>
              <a:t>19</a:t>
            </a:fld>
            <a:endParaRPr lang="en-CY"/>
          </a:p>
        </p:txBody>
      </p:sp>
    </p:spTree>
    <p:extLst>
      <p:ext uri="{BB962C8B-B14F-4D97-AF65-F5344CB8AC3E}">
        <p14:creationId xmlns:p14="http://schemas.microsoft.com/office/powerpoint/2010/main" val="389289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2D8018EF-C963-450E-AAF2-6DB414275ACB}" type="slidenum">
              <a:rPr lang="en-CY" smtClean="0"/>
              <a:t>2</a:t>
            </a:fld>
            <a:endParaRPr lang="en-CY"/>
          </a:p>
        </p:txBody>
      </p:sp>
    </p:spTree>
    <p:extLst>
      <p:ext uri="{BB962C8B-B14F-4D97-AF65-F5344CB8AC3E}">
        <p14:creationId xmlns:p14="http://schemas.microsoft.com/office/powerpoint/2010/main" val="2211953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20</a:t>
            </a:fld>
            <a:endParaRPr lang="en-US"/>
          </a:p>
        </p:txBody>
      </p:sp>
    </p:spTree>
    <p:extLst>
      <p:ext uri="{BB962C8B-B14F-4D97-AF65-F5344CB8AC3E}">
        <p14:creationId xmlns:p14="http://schemas.microsoft.com/office/powerpoint/2010/main" val="569420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2D8018EF-C963-450E-AAF2-6DB414275ACB}" type="slidenum">
              <a:rPr lang="en-CY" smtClean="0"/>
              <a:t>21</a:t>
            </a:fld>
            <a:endParaRPr lang="en-CY"/>
          </a:p>
        </p:txBody>
      </p:sp>
    </p:spTree>
    <p:extLst>
      <p:ext uri="{BB962C8B-B14F-4D97-AF65-F5344CB8AC3E}">
        <p14:creationId xmlns:p14="http://schemas.microsoft.com/office/powerpoint/2010/main" val="3994135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a:p>
        </p:txBody>
      </p:sp>
      <p:sp>
        <p:nvSpPr>
          <p:cNvPr id="4" name="Slide Number Placeholder 3"/>
          <p:cNvSpPr>
            <a:spLocks noGrp="1"/>
          </p:cNvSpPr>
          <p:nvPr>
            <p:ph type="sldNum" sz="quarter" idx="5"/>
          </p:nvPr>
        </p:nvSpPr>
        <p:spPr/>
        <p:txBody>
          <a:bodyPr/>
          <a:lstStyle/>
          <a:p>
            <a:fld id="{2D8018EF-C963-450E-AAF2-6DB414275ACB}" type="slidenum">
              <a:rPr lang="en-CY" smtClean="0"/>
              <a:t>22</a:t>
            </a:fld>
            <a:endParaRPr lang="en-CY"/>
          </a:p>
        </p:txBody>
      </p:sp>
    </p:spTree>
    <p:extLst>
      <p:ext uri="{BB962C8B-B14F-4D97-AF65-F5344CB8AC3E}">
        <p14:creationId xmlns:p14="http://schemas.microsoft.com/office/powerpoint/2010/main" val="1998949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2D8018EF-C963-450E-AAF2-6DB414275ACB}" type="slidenum">
              <a:rPr lang="en-CY" smtClean="0"/>
              <a:t>23</a:t>
            </a:fld>
            <a:endParaRPr lang="en-CY"/>
          </a:p>
        </p:txBody>
      </p:sp>
    </p:spTree>
    <p:extLst>
      <p:ext uri="{BB962C8B-B14F-4D97-AF65-F5344CB8AC3E}">
        <p14:creationId xmlns:p14="http://schemas.microsoft.com/office/powerpoint/2010/main" val="369901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a:p>
        </p:txBody>
      </p:sp>
      <p:sp>
        <p:nvSpPr>
          <p:cNvPr id="4" name="Slide Number Placeholder 3"/>
          <p:cNvSpPr>
            <a:spLocks noGrp="1"/>
          </p:cNvSpPr>
          <p:nvPr>
            <p:ph type="sldNum" sz="quarter" idx="5"/>
          </p:nvPr>
        </p:nvSpPr>
        <p:spPr/>
        <p:txBody>
          <a:bodyPr/>
          <a:lstStyle/>
          <a:p>
            <a:fld id="{2D8018EF-C963-450E-AAF2-6DB414275ACB}" type="slidenum">
              <a:rPr lang="en-CY" smtClean="0"/>
              <a:t>24</a:t>
            </a:fld>
            <a:endParaRPr lang="en-CY"/>
          </a:p>
        </p:txBody>
      </p:sp>
    </p:spTree>
    <p:extLst>
      <p:ext uri="{BB962C8B-B14F-4D97-AF65-F5344CB8AC3E}">
        <p14:creationId xmlns:p14="http://schemas.microsoft.com/office/powerpoint/2010/main" val="41958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CY" dirty="0"/>
          </a:p>
        </p:txBody>
      </p:sp>
      <p:sp>
        <p:nvSpPr>
          <p:cNvPr id="4" name="Slide Number Placeholder 3"/>
          <p:cNvSpPr>
            <a:spLocks noGrp="1"/>
          </p:cNvSpPr>
          <p:nvPr>
            <p:ph type="sldNum" sz="quarter" idx="5"/>
          </p:nvPr>
        </p:nvSpPr>
        <p:spPr/>
        <p:txBody>
          <a:bodyPr/>
          <a:lstStyle/>
          <a:p>
            <a:fld id="{2D8018EF-C963-450E-AAF2-6DB414275ACB}" type="slidenum">
              <a:rPr lang="en-CY" smtClean="0"/>
              <a:t>25</a:t>
            </a:fld>
            <a:endParaRPr lang="en-CY"/>
          </a:p>
        </p:txBody>
      </p:sp>
    </p:spTree>
    <p:extLst>
      <p:ext uri="{BB962C8B-B14F-4D97-AF65-F5344CB8AC3E}">
        <p14:creationId xmlns:p14="http://schemas.microsoft.com/office/powerpoint/2010/main" val="144518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CY" dirty="0"/>
          </a:p>
        </p:txBody>
      </p:sp>
      <p:sp>
        <p:nvSpPr>
          <p:cNvPr id="4" name="Slide Number Placeholder 3"/>
          <p:cNvSpPr>
            <a:spLocks noGrp="1"/>
          </p:cNvSpPr>
          <p:nvPr>
            <p:ph type="sldNum" sz="quarter" idx="5"/>
          </p:nvPr>
        </p:nvSpPr>
        <p:spPr/>
        <p:txBody>
          <a:bodyPr/>
          <a:lstStyle/>
          <a:p>
            <a:fld id="{2D8018EF-C963-450E-AAF2-6DB414275ACB}" type="slidenum">
              <a:rPr lang="en-CY" smtClean="0"/>
              <a:t>3</a:t>
            </a:fld>
            <a:endParaRPr lang="en-CY"/>
          </a:p>
        </p:txBody>
      </p:sp>
    </p:spTree>
    <p:extLst>
      <p:ext uri="{BB962C8B-B14F-4D97-AF65-F5344CB8AC3E}">
        <p14:creationId xmlns:p14="http://schemas.microsoft.com/office/powerpoint/2010/main" val="260964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CY" dirty="0"/>
          </a:p>
        </p:txBody>
      </p:sp>
      <p:sp>
        <p:nvSpPr>
          <p:cNvPr id="4" name="Slide Number Placeholder 3"/>
          <p:cNvSpPr>
            <a:spLocks noGrp="1"/>
          </p:cNvSpPr>
          <p:nvPr>
            <p:ph type="sldNum" sz="quarter" idx="5"/>
          </p:nvPr>
        </p:nvSpPr>
        <p:spPr/>
        <p:txBody>
          <a:bodyPr/>
          <a:lstStyle/>
          <a:p>
            <a:fld id="{2D8018EF-C963-450E-AAF2-6DB414275ACB}" type="slidenum">
              <a:rPr lang="en-CY" smtClean="0"/>
              <a:t>4</a:t>
            </a:fld>
            <a:endParaRPr lang="en-CY"/>
          </a:p>
        </p:txBody>
      </p:sp>
    </p:spTree>
    <p:extLst>
      <p:ext uri="{BB962C8B-B14F-4D97-AF65-F5344CB8AC3E}">
        <p14:creationId xmlns:p14="http://schemas.microsoft.com/office/powerpoint/2010/main" val="3649354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2D8018EF-C963-450E-AAF2-6DB414275ACB}" type="slidenum">
              <a:rPr lang="en-CY" smtClean="0"/>
              <a:t>5</a:t>
            </a:fld>
            <a:endParaRPr lang="en-CY"/>
          </a:p>
        </p:txBody>
      </p:sp>
    </p:spTree>
    <p:extLst>
      <p:ext uri="{BB962C8B-B14F-4D97-AF65-F5344CB8AC3E}">
        <p14:creationId xmlns:p14="http://schemas.microsoft.com/office/powerpoint/2010/main" val="362180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2D8018EF-C963-450E-AAF2-6DB414275ACB}" type="slidenum">
              <a:rPr lang="en-CY" smtClean="0"/>
              <a:t>6</a:t>
            </a:fld>
            <a:endParaRPr lang="en-CY"/>
          </a:p>
        </p:txBody>
      </p:sp>
    </p:spTree>
    <p:extLst>
      <p:ext uri="{BB962C8B-B14F-4D97-AF65-F5344CB8AC3E}">
        <p14:creationId xmlns:p14="http://schemas.microsoft.com/office/powerpoint/2010/main" val="114063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2D8018EF-C963-450E-AAF2-6DB414275ACB}" type="slidenum">
              <a:rPr lang="en-CY" smtClean="0"/>
              <a:t>7</a:t>
            </a:fld>
            <a:endParaRPr lang="en-CY"/>
          </a:p>
        </p:txBody>
      </p:sp>
    </p:spTree>
    <p:extLst>
      <p:ext uri="{BB962C8B-B14F-4D97-AF65-F5344CB8AC3E}">
        <p14:creationId xmlns:p14="http://schemas.microsoft.com/office/powerpoint/2010/main" val="356534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b="1" dirty="0">
              <a:solidFill>
                <a:srgbClr val="FF0000"/>
              </a:solidFill>
            </a:endParaRPr>
          </a:p>
        </p:txBody>
      </p:sp>
      <p:sp>
        <p:nvSpPr>
          <p:cNvPr id="4" name="Slide Number Placeholder 3"/>
          <p:cNvSpPr>
            <a:spLocks noGrp="1"/>
          </p:cNvSpPr>
          <p:nvPr>
            <p:ph type="sldNum" sz="quarter" idx="5"/>
          </p:nvPr>
        </p:nvSpPr>
        <p:spPr/>
        <p:txBody>
          <a:bodyPr/>
          <a:lstStyle/>
          <a:p>
            <a:fld id="{2D8018EF-C963-450E-AAF2-6DB414275ACB}" type="slidenum">
              <a:rPr lang="en-CY" smtClean="0"/>
              <a:t>8</a:t>
            </a:fld>
            <a:endParaRPr lang="en-CY"/>
          </a:p>
        </p:txBody>
      </p:sp>
    </p:spTree>
    <p:extLst>
      <p:ext uri="{BB962C8B-B14F-4D97-AF65-F5344CB8AC3E}">
        <p14:creationId xmlns:p14="http://schemas.microsoft.com/office/powerpoint/2010/main" val="910349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2D8018EF-C963-450E-AAF2-6DB414275ACB}" type="slidenum">
              <a:rPr lang="en-CY" smtClean="0"/>
              <a:t>9</a:t>
            </a:fld>
            <a:endParaRPr lang="en-CY"/>
          </a:p>
        </p:txBody>
      </p:sp>
    </p:spTree>
    <p:extLst>
      <p:ext uri="{BB962C8B-B14F-4D97-AF65-F5344CB8AC3E}">
        <p14:creationId xmlns:p14="http://schemas.microsoft.com/office/powerpoint/2010/main" val="418729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12/17/2024</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369870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12/17/2024</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36279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12/17/2024</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1E4CB7-CB13-4810-BF18-BE31AFC64F93}" type="slidenum">
              <a:rPr lang="en-US" smtClean="0"/>
              <a:pPr/>
              <a:t>‹#›</a:t>
            </a:fld>
            <a:endParaRPr lang="en-US" sz="1000"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85633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12/17/2024</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918814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12/17/2024</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1E4CB7-CB13-4810-BF18-BE31AFC64F93}" type="slidenum">
              <a:rPr lang="en-US" smtClean="0"/>
              <a:pPr/>
              <a:t>‹#›</a:t>
            </a:fld>
            <a:endParaRPr lang="en-US" sz="1000"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7186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12/17/2024</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320134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AFA87-1417-4992-ABD9-27C3BC8CC883}"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926853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AFA87-1417-4992-ABD9-27C3BC8CC883}"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8054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AFA87-1417-4992-ABD9-27C3BC8CC883}"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39211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9AFA87-1417-4992-ABD9-27C3BC8CC883}"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66622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9AFA87-1417-4992-ABD9-27C3BC8CC883}" type="datetimeFigureOut">
              <a:rPr lang="en-US" smtClean="0"/>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418132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AFA87-1417-4992-ABD9-27C3BC8CC883}" type="datetimeFigureOut">
              <a:rPr lang="en-US" smtClean="0"/>
              <a:t>12/17/2024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30857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9AFA87-1417-4992-ABD9-27C3BC8CC883}" type="datetimeFigureOut">
              <a:rPr lang="en-US" smtClean="0"/>
              <a:t>12/17/2024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61774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AFA87-1417-4992-ABD9-27C3BC8CC883}" type="datetimeFigureOut">
              <a:rPr lang="en-US" smtClean="0"/>
              <a:t>12/17/2024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7026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9AFA87-1417-4992-ABD9-27C3BC8CC883}"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6593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9AFA87-1417-4992-ABD9-27C3BC8CC883}"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8249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lgn="r"/>
            <a:fld id="{3F9AFA87-1417-4992-ABD9-27C3BC8CC883}" type="datetimeFigureOut">
              <a:rPr lang="en-US" smtClean="0"/>
              <a:pPr algn="r"/>
              <a:t>12/17/2024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sz="1000"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53836151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schoolcounselor.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78C7B-A13A-0160-B733-C081ADF98FE4}"/>
              </a:ext>
            </a:extLst>
          </p:cNvPr>
          <p:cNvSpPr>
            <a:spLocks noGrp="1"/>
          </p:cNvSpPr>
          <p:nvPr>
            <p:ph type="ctrTitle"/>
          </p:nvPr>
        </p:nvSpPr>
        <p:spPr>
          <a:xfrm>
            <a:off x="1307662" y="-1155032"/>
            <a:ext cx="5751095" cy="6858000"/>
          </a:xfrm>
        </p:spPr>
        <p:txBody>
          <a:bodyPr>
            <a:normAutofit fontScale="90000"/>
          </a:bodyPr>
          <a:lstStyle/>
          <a:p>
            <a:pPr>
              <a:lnSpc>
                <a:spcPct val="90000"/>
              </a:lnSpc>
            </a:pPr>
            <a:br>
              <a:rPr lang="el-CY" sz="4600" dirty="0">
                <a:cs typeface="Calibri" panose="020F0502020204030204" pitchFamily="34" charset="0"/>
              </a:rPr>
            </a:br>
            <a:br>
              <a:rPr lang="el-CY" sz="4600" dirty="0">
                <a:cs typeface="Calibri" panose="020F0502020204030204" pitchFamily="34" charset="0"/>
              </a:rPr>
            </a:br>
            <a:br>
              <a:rPr lang="el-CY" sz="4600" dirty="0">
                <a:cs typeface="Calibri" panose="020F0502020204030204" pitchFamily="34" charset="0"/>
              </a:rPr>
            </a:br>
            <a:br>
              <a:rPr lang="el-CY" sz="4600" dirty="0">
                <a:cs typeface="Calibri" panose="020F0502020204030204" pitchFamily="34" charset="0"/>
              </a:rPr>
            </a:br>
            <a:br>
              <a:rPr lang="el-CY" sz="4600" dirty="0">
                <a:cs typeface="Calibri" panose="020F0502020204030204" pitchFamily="34" charset="0"/>
              </a:rPr>
            </a:br>
            <a:br>
              <a:rPr lang="el-CY" sz="4600" dirty="0">
                <a:cs typeface="Calibri" panose="020F0502020204030204" pitchFamily="34" charset="0"/>
              </a:rPr>
            </a:br>
            <a:r>
              <a:rPr lang="el-CY" sz="4600" dirty="0">
                <a:cs typeface="Calibri" panose="020F0502020204030204" pitchFamily="34" charset="0"/>
              </a:rPr>
              <a:t>Η π</a:t>
            </a:r>
            <a:r>
              <a:rPr lang="el-CY" sz="4600" dirty="0" err="1">
                <a:cs typeface="Calibri" panose="020F0502020204030204" pitchFamily="34" charset="0"/>
              </a:rPr>
              <a:t>ρώτη</a:t>
            </a:r>
            <a:r>
              <a:rPr lang="el-CY" sz="4600" dirty="0">
                <a:cs typeface="Calibri" panose="020F0502020204030204" pitchFamily="34" charset="0"/>
              </a:rPr>
              <a:t> κα</a:t>
            </a:r>
            <a:r>
              <a:rPr lang="el-CY" sz="4600" dirty="0" err="1">
                <a:cs typeface="Calibri" panose="020F0502020204030204" pitchFamily="34" charset="0"/>
              </a:rPr>
              <a:t>θοριστική</a:t>
            </a:r>
            <a:r>
              <a:rPr lang="el-CY" sz="4600" dirty="0">
                <a:cs typeface="Calibri" panose="020F0502020204030204" pitchFamily="34" charset="0"/>
              </a:rPr>
              <a:t> απ</a:t>
            </a:r>
            <a:r>
              <a:rPr lang="el-CY" sz="4600" dirty="0" err="1">
                <a:cs typeface="Calibri" panose="020F0502020204030204" pitchFamily="34" charset="0"/>
              </a:rPr>
              <a:t>όφ</a:t>
            </a:r>
            <a:r>
              <a:rPr lang="el-CY" sz="4600" dirty="0">
                <a:cs typeface="Calibri" panose="020F0502020204030204" pitchFamily="34" charset="0"/>
              </a:rPr>
              <a:t>αση, και η επιλογή «Ομάδας Μαθημάτων Προσανατολισμού (ΟΜΠ) για το Λύκειο»</a:t>
            </a:r>
            <a:br>
              <a:rPr lang="el-GR" sz="4600" dirty="0">
                <a:cs typeface="Calibri" panose="020F0502020204030204" pitchFamily="34" charset="0"/>
              </a:rPr>
            </a:br>
            <a:br>
              <a:rPr lang="el-GR" sz="4600" dirty="0">
                <a:cs typeface="Calibri" panose="020F0502020204030204" pitchFamily="34" charset="0"/>
              </a:rPr>
            </a:br>
            <a:endParaRPr lang="en-CY" sz="4600" dirty="0">
              <a:cs typeface="Calibri" panose="020F0502020204030204" pitchFamily="34" charset="0"/>
            </a:endParaRPr>
          </a:p>
        </p:txBody>
      </p:sp>
      <p:sp>
        <p:nvSpPr>
          <p:cNvPr id="3" name="Subtitle 2">
            <a:extLst>
              <a:ext uri="{FF2B5EF4-FFF2-40B4-BE49-F238E27FC236}">
                <a16:creationId xmlns:a16="http://schemas.microsoft.com/office/drawing/2014/main" id="{FB2E4641-9326-2FAA-0813-C78A0033995F}"/>
              </a:ext>
            </a:extLst>
          </p:cNvPr>
          <p:cNvSpPr>
            <a:spLocks noGrp="1"/>
          </p:cNvSpPr>
          <p:nvPr>
            <p:ph type="subTitle" idx="1"/>
          </p:nvPr>
        </p:nvSpPr>
        <p:spPr>
          <a:xfrm>
            <a:off x="7438837" y="6214611"/>
            <a:ext cx="8131550" cy="1126283"/>
          </a:xfrm>
        </p:spPr>
        <p:txBody>
          <a:bodyPr>
            <a:normAutofit/>
          </a:bodyPr>
          <a:lstStyle/>
          <a:p>
            <a:r>
              <a:rPr lang="el-CY" sz="2000" dirty="0" err="1"/>
              <a:t>Γρ</a:t>
            </a:r>
            <a:r>
              <a:rPr lang="el-CY" sz="2000" dirty="0"/>
              <a:t>αφείο Συμβουλευτικής</a:t>
            </a:r>
            <a:endParaRPr lang="el-GR" sz="2000" dirty="0"/>
          </a:p>
          <a:p>
            <a:endParaRPr lang="el-GR" dirty="0"/>
          </a:p>
          <a:p>
            <a:endParaRPr lang="en-CY" dirty="0"/>
          </a:p>
        </p:txBody>
      </p:sp>
      <p:sp>
        <p:nvSpPr>
          <p:cNvPr id="4" name="AutoShape 2">
            <a:extLst>
              <a:ext uri="{FF2B5EF4-FFF2-40B4-BE49-F238E27FC236}">
                <a16:creationId xmlns:a16="http://schemas.microsoft.com/office/drawing/2014/main" id="{2345162B-4EF3-9BA9-5F3B-A3656BAD822A}"/>
              </a:ext>
            </a:extLst>
          </p:cNvPr>
          <p:cNvSpPr>
            <a:spLocks noChangeAspect="1" noChangeArrowheads="1"/>
          </p:cNvSpPr>
          <p:nvPr/>
        </p:nvSpPr>
        <p:spPr bwMode="auto">
          <a:xfrm>
            <a:off x="5943600" y="3276600"/>
            <a:ext cx="1632098" cy="16320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Y"/>
          </a:p>
        </p:txBody>
      </p:sp>
      <p:pic>
        <p:nvPicPr>
          <p:cNvPr id="11" name="Picture 10">
            <a:extLst>
              <a:ext uri="{FF2B5EF4-FFF2-40B4-BE49-F238E27FC236}">
                <a16:creationId xmlns:a16="http://schemas.microsoft.com/office/drawing/2014/main" id="{19A964F1-1067-45D7-BFFE-897C8B47D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950" y="5746750"/>
            <a:ext cx="1035050" cy="1111250"/>
          </a:xfrm>
          <a:prstGeom prst="rect">
            <a:avLst/>
          </a:prstGeom>
        </p:spPr>
      </p:pic>
      <p:sp>
        <p:nvSpPr>
          <p:cNvPr id="39" name="AutoShape 4" descr="Πανελλήνιες 2025: Αλλαγές στα Επιστημονικά Πεδία - ΘΕΤΙΚΟ">
            <a:extLst>
              <a:ext uri="{FF2B5EF4-FFF2-40B4-BE49-F238E27FC236}">
                <a16:creationId xmlns:a16="http://schemas.microsoft.com/office/drawing/2014/main" id="{EF615EE3-47C0-BC4F-C4A8-C3314F33BF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Y"/>
          </a:p>
        </p:txBody>
      </p:sp>
      <p:sp>
        <p:nvSpPr>
          <p:cNvPr id="41" name="AutoShape 6" descr="Πανελλήνιες 2025: Αλλαγές στα Επιστημονικά Πεδία - ΘΕΤΙΚΟ">
            <a:extLst>
              <a:ext uri="{FF2B5EF4-FFF2-40B4-BE49-F238E27FC236}">
                <a16:creationId xmlns:a16="http://schemas.microsoft.com/office/drawing/2014/main" id="{4ED9A8B1-4641-AFBD-7ECA-D099B3EE152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Y"/>
          </a:p>
        </p:txBody>
      </p:sp>
      <p:pic>
        <p:nvPicPr>
          <p:cNvPr id="1032" name="Picture 8" descr="Οι 4 τρόποι λήψης αποφάσεων - Εναλλακτική Δράση">
            <a:extLst>
              <a:ext uri="{FF2B5EF4-FFF2-40B4-BE49-F238E27FC236}">
                <a16:creationId xmlns:a16="http://schemas.microsoft.com/office/drawing/2014/main" id="{431F6120-F151-0950-6914-793D5FBB41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6816" y="1139105"/>
            <a:ext cx="4865184" cy="442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2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0544" y="0"/>
            <a:ext cx="11600219" cy="738554"/>
          </a:xfrm>
        </p:spPr>
        <p:txBody>
          <a:bodyPr>
            <a:normAutofit fontScale="90000"/>
          </a:bodyPr>
          <a:lstStyle/>
          <a:p>
            <a:pPr algn="ctr"/>
            <a:r>
              <a:rPr lang="el-GR" sz="3600" b="1" dirty="0">
                <a:latin typeface="+mn-lt"/>
              </a:rPr>
              <a:t>Κατεύθυνση Κλασικών και Ανθρωπιστικών Σπουδών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51576030"/>
              </p:ext>
            </p:extLst>
          </p:nvPr>
        </p:nvGraphicFramePr>
        <p:xfrm>
          <a:off x="1617784" y="1010653"/>
          <a:ext cx="9114383" cy="556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95A69812-97E0-488E-F720-DFCC2EEBCA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6950" y="5746750"/>
            <a:ext cx="1035050" cy="1111250"/>
          </a:xfrm>
          <a:prstGeom prst="rect">
            <a:avLst/>
          </a:prstGeom>
        </p:spPr>
      </p:pic>
    </p:spTree>
    <p:extLst>
      <p:ext uri="{BB962C8B-B14F-4D97-AF65-F5344CB8AC3E}">
        <p14:creationId xmlns:p14="http://schemas.microsoft.com/office/powerpoint/2010/main" val="226037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6875" y="108321"/>
            <a:ext cx="10527557" cy="697757"/>
          </a:xfrm>
        </p:spPr>
        <p:txBody>
          <a:bodyPr>
            <a:normAutofit fontScale="90000"/>
          </a:bodyPr>
          <a:lstStyle/>
          <a:p>
            <a:pPr algn="ctr"/>
            <a:r>
              <a:rPr lang="el-GR" sz="3600" b="1" dirty="0">
                <a:latin typeface="+mn-lt"/>
              </a:rPr>
              <a:t>Κατεύθυνση  Ξένων Γλωσσών και Ευρωπαϊκών Σπουδών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71983470"/>
              </p:ext>
            </p:extLst>
          </p:nvPr>
        </p:nvGraphicFramePr>
        <p:xfrm>
          <a:off x="1740877" y="1459523"/>
          <a:ext cx="8739554" cy="4941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D06C2C00-36AD-565C-5186-67B42091A7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6950" y="5746750"/>
            <a:ext cx="1035050" cy="1111250"/>
          </a:xfrm>
          <a:prstGeom prst="rect">
            <a:avLst/>
          </a:prstGeom>
        </p:spPr>
      </p:pic>
    </p:spTree>
    <p:extLst>
      <p:ext uri="{BB962C8B-B14F-4D97-AF65-F5344CB8AC3E}">
        <p14:creationId xmlns:p14="http://schemas.microsoft.com/office/powerpoint/2010/main" val="207101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81263" y="-1"/>
            <a:ext cx="11141242" cy="728665"/>
          </a:xfrm>
        </p:spPr>
        <p:txBody>
          <a:bodyPr>
            <a:noAutofit/>
          </a:bodyPr>
          <a:lstStyle/>
          <a:p>
            <a:pPr algn="ctr" eaLnBrk="1" hangingPunct="1"/>
            <a:r>
              <a:rPr kumimoji="0" lang="el-GR" altLang="el-GR" sz="3200" b="1" i="0" u="none" strike="noStrike" kern="1200" cap="all" spc="0" normalizeH="0" baseline="0" noProof="0" dirty="0">
                <a:ln>
                  <a:noFill/>
                </a:ln>
                <a:solidFill>
                  <a:prstClr val="black"/>
                </a:solidFill>
                <a:effectLst/>
                <a:uLnTx/>
                <a:uFillTx/>
                <a:latin typeface="Avenir Next LT Pro" panose="020B0504020202020204" pitchFamily="34" charset="0"/>
                <a:cs typeface="Arial" panose="020B0604020202020204" pitchFamily="34" charset="0"/>
              </a:rPr>
              <a:t>ΚΑΤΕΥΘΥΝΣΕΙΣ ΚΑΙ ΕΝΔΕΙΚΤΙΚΕΣ ΣΠΟΥΔΕΣ</a:t>
            </a:r>
            <a:endParaRPr lang="en-GB" altLang="el-GR" b="1" dirty="0">
              <a:solidFill>
                <a:srgbClr val="002060"/>
              </a:solidFill>
              <a:latin typeface="Avenir Next LT Pro" panose="020B05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8662516"/>
              </p:ext>
            </p:extLst>
          </p:nvPr>
        </p:nvGraphicFramePr>
        <p:xfrm>
          <a:off x="0" y="728665"/>
          <a:ext cx="12131842" cy="5400670"/>
        </p:xfrm>
        <a:graphic>
          <a:graphicData uri="http://schemas.openxmlformats.org/drawingml/2006/table">
            <a:tbl>
              <a:tblPr firstRow="1" bandRow="1">
                <a:tableStyleId>{5C22544A-7EE6-4342-B048-85BDC9FD1C3A}</a:tableStyleId>
              </a:tblPr>
              <a:tblGrid>
                <a:gridCol w="6005463">
                  <a:extLst>
                    <a:ext uri="{9D8B030D-6E8A-4147-A177-3AD203B41FA5}">
                      <a16:colId xmlns:a16="http://schemas.microsoft.com/office/drawing/2014/main" val="20000"/>
                    </a:ext>
                  </a:extLst>
                </a:gridCol>
                <a:gridCol w="6126379">
                  <a:extLst>
                    <a:ext uri="{9D8B030D-6E8A-4147-A177-3AD203B41FA5}">
                      <a16:colId xmlns:a16="http://schemas.microsoft.com/office/drawing/2014/main" val="20001"/>
                    </a:ext>
                  </a:extLst>
                </a:gridCol>
              </a:tblGrid>
              <a:tr h="2145822">
                <a:tc>
                  <a:txBody>
                    <a:bodyPr/>
                    <a:lstStyle/>
                    <a:p>
                      <a:pPr algn="ctr">
                        <a:lnSpc>
                          <a:spcPct val="115000"/>
                        </a:lnSpc>
                        <a:spcAft>
                          <a:spcPts val="0"/>
                        </a:spcAft>
                      </a:pPr>
                      <a:r>
                        <a:rPr lang="el-GR" sz="2800" b="1" dirty="0">
                          <a:effectLst/>
                          <a:latin typeface="Avenir Next LT Pro" panose="020B0504020202020204" pitchFamily="34" charset="0"/>
                          <a:ea typeface="Calibri" panose="020F0502020204030204" pitchFamily="34" charset="0"/>
                          <a:cs typeface="Times New Roman" panose="02020603050405020304" pitchFamily="18" charset="0"/>
                        </a:rPr>
                        <a:t>ΚΑΤΕΥΘΥΝΣΗ 1: </a:t>
                      </a:r>
                    </a:p>
                    <a:p>
                      <a:pPr algn="ctr">
                        <a:lnSpc>
                          <a:spcPct val="115000"/>
                        </a:lnSpc>
                        <a:spcAft>
                          <a:spcPts val="0"/>
                        </a:spcAft>
                      </a:pPr>
                      <a:r>
                        <a:rPr lang="el-GR" sz="2400" b="1" dirty="0">
                          <a:effectLst/>
                          <a:latin typeface="Avenir Next LT Pro" panose="020B0504020202020204" pitchFamily="34" charset="0"/>
                          <a:ea typeface="Calibri" panose="020F0502020204030204" pitchFamily="34" charset="0"/>
                          <a:cs typeface="Times New Roman" panose="02020603050405020304" pitchFamily="18" charset="0"/>
                        </a:rPr>
                        <a:t>ΚΛΑΣΙΚΩΝ ΚΑΙ ΑΝΘΡΩΠΙΣΤΙΚΩΝ ΣΠΟΥΔΩΝ</a:t>
                      </a:r>
                      <a:endParaRPr lang="en-GB" sz="24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38581" marR="38581" marT="0" marB="0"/>
                </a:tc>
                <a:tc>
                  <a:txBody>
                    <a:bodyPr/>
                    <a:lstStyle/>
                    <a:p>
                      <a:pPr algn="ctr">
                        <a:lnSpc>
                          <a:spcPct val="115000"/>
                        </a:lnSpc>
                        <a:spcAft>
                          <a:spcPts val="0"/>
                        </a:spcAft>
                      </a:pPr>
                      <a:r>
                        <a:rPr lang="el-GR" sz="2800" b="1" dirty="0">
                          <a:effectLst/>
                          <a:latin typeface="Avenir Next LT Pro" panose="020B0504020202020204" pitchFamily="34" charset="0"/>
                          <a:ea typeface="Calibri" panose="020F0502020204030204" pitchFamily="34" charset="0"/>
                          <a:cs typeface="Times New Roman" panose="02020603050405020304" pitchFamily="18" charset="0"/>
                        </a:rPr>
                        <a:t>ΚΑΤΕΥΘΥΝΣΗ 2:</a:t>
                      </a:r>
                    </a:p>
                    <a:p>
                      <a:pPr algn="ctr">
                        <a:lnSpc>
                          <a:spcPct val="115000"/>
                        </a:lnSpc>
                        <a:spcAft>
                          <a:spcPts val="0"/>
                        </a:spcAft>
                      </a:pPr>
                      <a:r>
                        <a:rPr lang="el-GR" sz="2400" b="1" dirty="0">
                          <a:effectLst/>
                          <a:latin typeface="Avenir Next LT Pro" panose="020B0504020202020204" pitchFamily="34" charset="0"/>
                          <a:ea typeface="Calibri" panose="020F0502020204030204" pitchFamily="34" charset="0"/>
                          <a:cs typeface="Times New Roman" panose="02020603050405020304" pitchFamily="18" charset="0"/>
                        </a:rPr>
                        <a:t>ΞΕΝΩΝ ΓΛΩΣΣΩΝ ΚΑΙ ΕΥΡΩΠΑΙΚΩΝ ΣΠΟΥΔΩΝ</a:t>
                      </a:r>
                      <a:endParaRPr lang="en-GB" sz="24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38581" marR="38581" marT="0" marB="0"/>
                </a:tc>
                <a:extLst>
                  <a:ext uri="{0D108BD9-81ED-4DB2-BD59-A6C34878D82A}">
                    <a16:rowId xmlns:a16="http://schemas.microsoft.com/office/drawing/2014/main" val="10000"/>
                  </a:ext>
                </a:extLst>
              </a:tr>
              <a:tr h="3254848">
                <a:tc gridSpan="2">
                  <a:txBody>
                    <a:bodyPr/>
                    <a:lstStyle/>
                    <a:p>
                      <a:pPr algn="ctr"/>
                      <a:endParaRPr lang="en-GB" sz="2800" b="1" dirty="0">
                        <a:solidFill>
                          <a:schemeClr val="accent2">
                            <a:lumMod val="50000"/>
                          </a:schemeClr>
                        </a:solidFill>
                        <a:latin typeface="Avenir Next LT Pro" panose="020B0504020202020204" pitchFamily="34" charset="0"/>
                      </a:endParaRPr>
                    </a:p>
                  </a:txBody>
                  <a:tcPr marL="51441" marR="51441" marT="34283" marB="34283"/>
                </a:tc>
                <a:tc h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635550038"/>
              </p:ext>
            </p:extLst>
          </p:nvPr>
        </p:nvGraphicFramePr>
        <p:xfrm>
          <a:off x="0" y="2166028"/>
          <a:ext cx="12192000" cy="53035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199553964"/>
                    </a:ext>
                  </a:extLst>
                </a:gridCol>
                <a:gridCol w="6096000">
                  <a:extLst>
                    <a:ext uri="{9D8B030D-6E8A-4147-A177-3AD203B41FA5}">
                      <a16:colId xmlns:a16="http://schemas.microsoft.com/office/drawing/2014/main" val="3585309612"/>
                    </a:ext>
                  </a:extLst>
                </a:gridCol>
              </a:tblGrid>
              <a:tr h="4691971">
                <a:tc>
                  <a:txBody>
                    <a:bodyPr/>
                    <a:lstStyle/>
                    <a:p>
                      <a:pPr algn="l">
                        <a:lnSpc>
                          <a:spcPct val="150000"/>
                        </a:lnSpc>
                      </a:pPr>
                      <a:r>
                        <a:rPr lang="el-GR" sz="2400" b="0" kern="1200" dirty="0">
                          <a:solidFill>
                            <a:srgbClr val="360B04"/>
                          </a:solidFill>
                          <a:effectLst/>
                          <a:latin typeface="+mj-lt"/>
                          <a:ea typeface="+mn-ea"/>
                          <a:cs typeface="Arial" panose="020B0604020202020204" pitchFamily="34" charset="0"/>
                        </a:rPr>
                        <a:t>Νομική, Ελληνική Φιλολογία, Νεοελληνικές Σπουδές, Κλασσικές Σπουδές, Φιλοσοφία, Ιστορία - Αρχαιολογία, Ξένες Φιλολογίες, Θεολογία, Πολιτικές Επιστήμες, Δημοσιογραφία, Κοινωνιολογία, Τουρκικές Σπουδές, Σχολές Υπαξιωματικών, Διοίκηση Τουρισμού και Φιλοξενίας  κ.ά.</a:t>
                      </a:r>
                      <a:endParaRPr lang="en-GB" sz="2400" b="0" dirty="0">
                        <a:solidFill>
                          <a:srgbClr val="360B04"/>
                        </a:solidFill>
                        <a:latin typeface="+mj-lt"/>
                        <a:cs typeface="Arial" panose="020B0604020202020204" pitchFamily="34" charset="0"/>
                      </a:endParaRPr>
                    </a:p>
                    <a:p>
                      <a:pPr algn="ctr"/>
                      <a:endParaRPr lang="en-GB" b="0" dirty="0">
                        <a:solidFill>
                          <a:srgbClr val="360B04"/>
                        </a:solidFill>
                        <a:latin typeface="+mj-lt"/>
                      </a:endParaRPr>
                    </a:p>
                  </a:txBody>
                  <a:tcPr marL="68580" marR="68580">
                    <a:solidFill>
                      <a:schemeClr val="bg1"/>
                    </a:solidFill>
                  </a:tcPr>
                </a:tc>
                <a:tc>
                  <a:txBody>
                    <a:bodyPr/>
                    <a:lstStyle/>
                    <a:p>
                      <a:pPr>
                        <a:lnSpc>
                          <a:spcPct val="150000"/>
                        </a:lnSpc>
                      </a:pPr>
                      <a:r>
                        <a:rPr lang="el-GR" sz="2400" b="0" kern="1200" dirty="0">
                          <a:solidFill>
                            <a:srgbClr val="360B04"/>
                          </a:solidFill>
                          <a:effectLst/>
                          <a:latin typeface="+mj-lt"/>
                          <a:ea typeface="+mn-ea"/>
                          <a:cs typeface="Arial" panose="020B0604020202020204" pitchFamily="34" charset="0"/>
                        </a:rPr>
                        <a:t>    Ξένες Φιλολογίες</a:t>
                      </a:r>
                      <a:r>
                        <a:rPr lang="en-US" sz="2400" b="0" kern="1200" dirty="0">
                          <a:solidFill>
                            <a:srgbClr val="360B04"/>
                          </a:solidFill>
                          <a:effectLst/>
                          <a:latin typeface="+mj-lt"/>
                          <a:ea typeface="+mn-ea"/>
                          <a:cs typeface="Arial" panose="020B0604020202020204" pitchFamily="34" charset="0"/>
                        </a:rPr>
                        <a:t>,</a:t>
                      </a:r>
                      <a:r>
                        <a:rPr lang="el-GR" sz="2400" b="0" kern="1200" dirty="0">
                          <a:solidFill>
                            <a:srgbClr val="360B04"/>
                          </a:solidFill>
                          <a:effectLst/>
                          <a:latin typeface="+mj-lt"/>
                          <a:ea typeface="+mn-ea"/>
                          <a:cs typeface="Arial" panose="020B0604020202020204" pitchFamily="34" charset="0"/>
                        </a:rPr>
                        <a:t> Μετάφραση-     </a:t>
                      </a:r>
                    </a:p>
                    <a:p>
                      <a:pPr>
                        <a:lnSpc>
                          <a:spcPct val="150000"/>
                        </a:lnSpc>
                      </a:pPr>
                      <a:r>
                        <a:rPr lang="el-GR" sz="2400" b="0" kern="1200" dirty="0">
                          <a:solidFill>
                            <a:srgbClr val="360B04"/>
                          </a:solidFill>
                          <a:effectLst/>
                          <a:latin typeface="+mj-lt"/>
                          <a:ea typeface="+mn-ea"/>
                          <a:cs typeface="Arial" panose="020B0604020202020204" pitchFamily="34" charset="0"/>
                        </a:rPr>
                        <a:t>    Διερμηνεία, Πολιτικές Επιστήμες, </a:t>
                      </a:r>
                    </a:p>
                    <a:p>
                      <a:pPr marL="0" marR="0" indent="0" algn="l" defTabSz="457200" rtl="0" eaLnBrk="1" fontAlgn="auto" latinLnBrk="0" hangingPunct="1">
                        <a:lnSpc>
                          <a:spcPct val="150000"/>
                        </a:lnSpc>
                        <a:spcBef>
                          <a:spcPts val="0"/>
                        </a:spcBef>
                        <a:spcAft>
                          <a:spcPts val="0"/>
                        </a:spcAft>
                        <a:buClrTx/>
                        <a:buSzTx/>
                        <a:buFontTx/>
                        <a:buNone/>
                        <a:tabLst/>
                        <a:defRPr/>
                      </a:pPr>
                      <a:r>
                        <a:rPr lang="el-GR" sz="2400" b="0" kern="1200" dirty="0">
                          <a:solidFill>
                            <a:srgbClr val="360B04"/>
                          </a:solidFill>
                          <a:effectLst/>
                          <a:latin typeface="+mj-lt"/>
                          <a:ea typeface="+mn-ea"/>
                          <a:cs typeface="Arial" panose="020B0604020202020204" pitchFamily="34" charset="0"/>
                        </a:rPr>
                        <a:t>    Δημοσιογραφία, Κοινωνιολογία, </a:t>
                      </a:r>
                    </a:p>
                    <a:p>
                      <a:pPr marL="0" marR="0" indent="0" algn="l" defTabSz="457200" rtl="0" eaLnBrk="1" fontAlgn="auto" latinLnBrk="0" hangingPunct="1">
                        <a:lnSpc>
                          <a:spcPct val="150000"/>
                        </a:lnSpc>
                        <a:spcBef>
                          <a:spcPts val="0"/>
                        </a:spcBef>
                        <a:spcAft>
                          <a:spcPts val="0"/>
                        </a:spcAft>
                        <a:buClrTx/>
                        <a:buSzTx/>
                        <a:buFontTx/>
                        <a:buNone/>
                        <a:tabLst/>
                        <a:defRPr/>
                      </a:pPr>
                      <a:r>
                        <a:rPr lang="el-GR" sz="2400" b="0" kern="1200" dirty="0">
                          <a:solidFill>
                            <a:srgbClr val="360B04"/>
                          </a:solidFill>
                          <a:effectLst/>
                          <a:latin typeface="+mj-lt"/>
                          <a:ea typeface="+mn-ea"/>
                          <a:cs typeface="Arial" panose="020B0604020202020204" pitchFamily="34" charset="0"/>
                        </a:rPr>
                        <a:t>    Γαλλικές και Ευρωπαϊκές Σπουδές,   </a:t>
                      </a:r>
                    </a:p>
                    <a:p>
                      <a:pPr marL="0" marR="0" indent="0" algn="l" defTabSz="457200" rtl="0" eaLnBrk="1" fontAlgn="auto" latinLnBrk="0" hangingPunct="1">
                        <a:lnSpc>
                          <a:spcPct val="150000"/>
                        </a:lnSpc>
                        <a:spcBef>
                          <a:spcPts val="0"/>
                        </a:spcBef>
                        <a:spcAft>
                          <a:spcPts val="0"/>
                        </a:spcAft>
                        <a:buClrTx/>
                        <a:buSzTx/>
                        <a:buFontTx/>
                        <a:buNone/>
                        <a:tabLst/>
                        <a:defRPr/>
                      </a:pPr>
                      <a:r>
                        <a:rPr lang="el-GR" sz="2400" b="0" kern="1200" dirty="0">
                          <a:solidFill>
                            <a:srgbClr val="360B04"/>
                          </a:solidFill>
                          <a:effectLst/>
                          <a:latin typeface="+mj-lt"/>
                          <a:ea typeface="+mn-ea"/>
                          <a:cs typeface="Arial" panose="020B0604020202020204" pitchFamily="34" charset="0"/>
                        </a:rPr>
                        <a:t>    Τουρκικές Σπουδές, Ψυχολογία,  </a:t>
                      </a:r>
                    </a:p>
                    <a:p>
                      <a:pPr marL="0" marR="0" indent="0" algn="l" defTabSz="457200" rtl="0" eaLnBrk="1" fontAlgn="auto" latinLnBrk="0" hangingPunct="1">
                        <a:lnSpc>
                          <a:spcPct val="150000"/>
                        </a:lnSpc>
                        <a:spcBef>
                          <a:spcPts val="0"/>
                        </a:spcBef>
                        <a:spcAft>
                          <a:spcPts val="0"/>
                        </a:spcAft>
                        <a:buClrTx/>
                        <a:buSzTx/>
                        <a:buFontTx/>
                        <a:buNone/>
                        <a:tabLst/>
                        <a:defRPr/>
                      </a:pPr>
                      <a:r>
                        <a:rPr lang="el-GR" sz="2400" b="0" kern="1200" dirty="0">
                          <a:solidFill>
                            <a:srgbClr val="360B04"/>
                          </a:solidFill>
                          <a:effectLst/>
                          <a:latin typeface="+mj-lt"/>
                          <a:ea typeface="+mn-ea"/>
                          <a:cs typeface="Arial" panose="020B0604020202020204" pitchFamily="34" charset="0"/>
                        </a:rPr>
                        <a:t>    Παιδαγωγικά, Λογοθερ</a:t>
                      </a:r>
                      <a:r>
                        <a:rPr lang="el-CY" sz="2400" b="0" kern="1200" dirty="0">
                          <a:solidFill>
                            <a:srgbClr val="360B04"/>
                          </a:solidFill>
                          <a:effectLst/>
                          <a:latin typeface="+mj-lt"/>
                          <a:ea typeface="+mn-ea"/>
                          <a:cs typeface="Arial" panose="020B0604020202020204" pitchFamily="34" charset="0"/>
                        </a:rPr>
                        <a:t>α</a:t>
                      </a:r>
                      <a:r>
                        <a:rPr lang="el-GR" sz="2400" b="0" kern="1200" dirty="0" err="1">
                          <a:solidFill>
                            <a:srgbClr val="360B04"/>
                          </a:solidFill>
                          <a:effectLst/>
                          <a:latin typeface="+mj-lt"/>
                          <a:ea typeface="+mn-ea"/>
                          <a:cs typeface="Arial" panose="020B0604020202020204" pitchFamily="34" charset="0"/>
                        </a:rPr>
                        <a:t>πεία</a:t>
                      </a:r>
                      <a:r>
                        <a:rPr lang="el-GR" sz="2400" b="0" kern="1200" dirty="0">
                          <a:solidFill>
                            <a:srgbClr val="360B04"/>
                          </a:solidFill>
                          <a:effectLst/>
                          <a:latin typeface="+mj-lt"/>
                          <a:ea typeface="+mn-ea"/>
                          <a:cs typeface="Arial" panose="020B0604020202020204" pitchFamily="34" charset="0"/>
                        </a:rPr>
                        <a:t>, Σχολές </a:t>
                      </a:r>
                    </a:p>
                    <a:p>
                      <a:pPr marL="0" marR="0" indent="0" algn="l" defTabSz="457200" rtl="0" eaLnBrk="1" fontAlgn="auto" latinLnBrk="0" hangingPunct="1">
                        <a:lnSpc>
                          <a:spcPct val="150000"/>
                        </a:lnSpc>
                        <a:spcBef>
                          <a:spcPts val="0"/>
                        </a:spcBef>
                        <a:spcAft>
                          <a:spcPts val="0"/>
                        </a:spcAft>
                        <a:buClrTx/>
                        <a:buSzTx/>
                        <a:buFontTx/>
                        <a:buNone/>
                        <a:tabLst/>
                        <a:defRPr/>
                      </a:pPr>
                      <a:r>
                        <a:rPr lang="el-GR" sz="2400" b="0" kern="1200" dirty="0">
                          <a:solidFill>
                            <a:srgbClr val="360B04"/>
                          </a:solidFill>
                          <a:effectLst/>
                          <a:latin typeface="+mj-lt"/>
                          <a:ea typeface="+mn-ea"/>
                          <a:cs typeface="Arial" panose="020B0604020202020204" pitchFamily="34" charset="0"/>
                        </a:rPr>
                        <a:t>    Υπαξιωματικών, Διοίκηση Τουρισμού</a:t>
                      </a:r>
                      <a:r>
                        <a:rPr lang="en-GB" sz="2400" b="0" kern="1200" dirty="0">
                          <a:solidFill>
                            <a:srgbClr val="360B04"/>
                          </a:solidFill>
                          <a:effectLst/>
                          <a:latin typeface="+mj-lt"/>
                          <a:ea typeface="+mn-ea"/>
                          <a:cs typeface="Arial" panose="020B0604020202020204" pitchFamily="34" charset="0"/>
                        </a:rPr>
                        <a:t> </a:t>
                      </a:r>
                      <a:r>
                        <a:rPr lang="el-CY" sz="2400" b="0" kern="1200" dirty="0">
                          <a:solidFill>
                            <a:srgbClr val="360B04"/>
                          </a:solidFill>
                          <a:effectLst/>
                          <a:latin typeface="+mj-lt"/>
                          <a:ea typeface="+mn-ea"/>
                          <a:cs typeface="Arial" panose="020B0604020202020204" pitchFamily="34" charset="0"/>
                        </a:rPr>
                        <a:t>και </a:t>
                      </a:r>
                      <a:r>
                        <a:rPr lang="el-GR" sz="2400" b="0" kern="1200" dirty="0">
                          <a:solidFill>
                            <a:srgbClr val="360B04"/>
                          </a:solidFill>
                          <a:effectLst/>
                          <a:latin typeface="+mj-lt"/>
                          <a:ea typeface="+mn-ea"/>
                          <a:cs typeface="Arial" panose="020B0604020202020204" pitchFamily="34" charset="0"/>
                        </a:rPr>
                        <a:t>Φιλοξενίας κ.ά.</a:t>
                      </a:r>
                      <a:endParaRPr lang="en-GB" sz="2400" b="0" dirty="0">
                        <a:solidFill>
                          <a:srgbClr val="360B04"/>
                        </a:solidFill>
                        <a:latin typeface="+mj-lt"/>
                        <a:cs typeface="Arial" panose="020B0604020202020204" pitchFamily="34" charset="0"/>
                      </a:endParaRPr>
                    </a:p>
                    <a:p>
                      <a:endParaRPr lang="en-GB" b="0" dirty="0">
                        <a:solidFill>
                          <a:srgbClr val="360B04"/>
                        </a:solidFill>
                        <a:latin typeface="+mj-lt"/>
                      </a:endParaRPr>
                    </a:p>
                  </a:txBody>
                  <a:tcPr marL="68580" marR="68580">
                    <a:solidFill>
                      <a:schemeClr val="bg1"/>
                    </a:solidFill>
                  </a:tcPr>
                </a:tc>
                <a:extLst>
                  <a:ext uri="{0D108BD9-81ED-4DB2-BD59-A6C34878D82A}">
                    <a16:rowId xmlns:a16="http://schemas.microsoft.com/office/drawing/2014/main" val="4133665572"/>
                  </a:ext>
                </a:extLst>
              </a:tr>
            </a:tbl>
          </a:graphicData>
        </a:graphic>
      </p:graphicFrame>
      <p:pic>
        <p:nvPicPr>
          <p:cNvPr id="3" name="Picture 2">
            <a:extLst>
              <a:ext uri="{FF2B5EF4-FFF2-40B4-BE49-F238E27FC236}">
                <a16:creationId xmlns:a16="http://schemas.microsoft.com/office/drawing/2014/main" id="{C91D5487-7E4D-F9BF-5531-670EB00EB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950" y="6243816"/>
            <a:ext cx="1035050" cy="1111250"/>
          </a:xfrm>
          <a:prstGeom prst="rect">
            <a:avLst/>
          </a:prstGeom>
        </p:spPr>
      </p:pic>
    </p:spTree>
    <p:extLst>
      <p:ext uri="{BB962C8B-B14F-4D97-AF65-F5344CB8AC3E}">
        <p14:creationId xmlns:p14="http://schemas.microsoft.com/office/powerpoint/2010/main" val="3522844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4906" y="-77909"/>
            <a:ext cx="10589569" cy="1344168"/>
          </a:xfrm>
        </p:spPr>
        <p:txBody>
          <a:bodyPr>
            <a:normAutofit/>
          </a:bodyPr>
          <a:lstStyle/>
          <a:p>
            <a:pPr algn="ctr"/>
            <a:r>
              <a:rPr lang="el-GR" sz="3600" b="1" dirty="0">
                <a:latin typeface="+mn-lt"/>
              </a:rPr>
              <a:t>Κατεύθυνση Θετικών Επιστήμων/</a:t>
            </a:r>
            <a:br>
              <a:rPr lang="el-GR" sz="3600" b="1" dirty="0">
                <a:latin typeface="+mn-lt"/>
              </a:rPr>
            </a:br>
            <a:r>
              <a:rPr lang="el-GR" sz="3600" b="1" dirty="0">
                <a:latin typeface="+mn-lt"/>
              </a:rPr>
              <a:t>Βιοεπιστημών/ Πληροφορικής / Τεχνολογίας</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29475939"/>
              </p:ext>
            </p:extLst>
          </p:nvPr>
        </p:nvGraphicFramePr>
        <p:xfrm>
          <a:off x="1559169" y="1604011"/>
          <a:ext cx="9073662" cy="4659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FB6467BF-EC25-4644-FEF9-39B0B1AC57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6950" y="5746750"/>
            <a:ext cx="1035050" cy="1111250"/>
          </a:xfrm>
          <a:prstGeom prst="rect">
            <a:avLst/>
          </a:prstGeom>
        </p:spPr>
      </p:pic>
    </p:spTree>
    <p:extLst>
      <p:ext uri="{BB962C8B-B14F-4D97-AF65-F5344CB8AC3E}">
        <p14:creationId xmlns:p14="http://schemas.microsoft.com/office/powerpoint/2010/main" val="1693054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33548407"/>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444602">
                <a:tc>
                  <a:txBody>
                    <a:bodyPr/>
                    <a:lstStyle/>
                    <a:p>
                      <a:pPr marL="0" algn="ctr" defTabSz="914400" rtl="0" eaLnBrk="1" latinLnBrk="0" hangingPunct="1">
                        <a:lnSpc>
                          <a:spcPct val="115000"/>
                        </a:lnSpc>
                        <a:spcAft>
                          <a:spcPts val="0"/>
                        </a:spcAft>
                      </a:pPr>
                      <a:r>
                        <a:rPr lang="el-GR" sz="2800" b="1" kern="1200" dirty="0">
                          <a:solidFill>
                            <a:schemeClr val="bg1"/>
                          </a:solidFill>
                          <a:effectLst/>
                          <a:latin typeface="+mn-lt"/>
                          <a:ea typeface="Calibri" panose="020F0502020204030204" pitchFamily="34" charset="0"/>
                          <a:cs typeface="Times New Roman" panose="02020603050405020304" pitchFamily="18" charset="0"/>
                        </a:rPr>
                        <a:t>ΚΑΤΕΥΘΥΝΣΗ 3: </a:t>
                      </a:r>
                    </a:p>
                    <a:p>
                      <a:pPr marL="0" algn="l" defTabSz="914400" rtl="0" eaLnBrk="1" latinLnBrk="0" hangingPunct="1">
                        <a:lnSpc>
                          <a:spcPct val="115000"/>
                        </a:lnSpc>
                        <a:spcAft>
                          <a:spcPts val="0"/>
                        </a:spcAft>
                      </a:pPr>
                      <a:r>
                        <a:rPr lang="el-GR" sz="2400" b="1" kern="1200" dirty="0">
                          <a:solidFill>
                            <a:schemeClr val="bg1"/>
                          </a:solidFill>
                          <a:effectLst/>
                          <a:latin typeface="+mn-lt"/>
                          <a:ea typeface="Calibri" panose="020F0502020204030204" pitchFamily="34" charset="0"/>
                          <a:cs typeface="Times New Roman" panose="02020603050405020304" pitchFamily="18" charset="0"/>
                        </a:rPr>
                        <a:t>ΘΕΤΙΚΩΝ ΕΠΙΣΤΗΜΩΝ - ΒΙΟΕΠΙΣΤΗΜΩΝ -</a:t>
                      </a:r>
                      <a:r>
                        <a:rPr lang="el-GR" sz="2400" b="1" kern="1200" baseline="0" dirty="0">
                          <a:solidFill>
                            <a:schemeClr val="bg1"/>
                          </a:solidFill>
                          <a:effectLst/>
                          <a:latin typeface="+mn-lt"/>
                          <a:ea typeface="Calibri" panose="020F0502020204030204" pitchFamily="34" charset="0"/>
                          <a:cs typeface="Times New Roman" panose="02020603050405020304" pitchFamily="18" charset="0"/>
                        </a:rPr>
                        <a:t> </a:t>
                      </a:r>
                      <a:r>
                        <a:rPr lang="el-GR" sz="2400" b="1" kern="1200" dirty="0">
                          <a:solidFill>
                            <a:schemeClr val="bg1"/>
                          </a:solidFill>
                          <a:effectLst/>
                          <a:latin typeface="+mn-lt"/>
                          <a:ea typeface="Calibri" panose="020F0502020204030204" pitchFamily="34" charset="0"/>
                          <a:cs typeface="Times New Roman" panose="02020603050405020304" pitchFamily="18" charset="0"/>
                        </a:rPr>
                        <a:t>ΠΛΗΡΟΦΟΡΙΚΗΣ - ΤΕΧΝΟΛΟΓΙΑΣ</a:t>
                      </a:r>
                      <a:endParaRPr lang="en-GB" sz="2400" b="1" kern="1200" dirty="0">
                        <a:solidFill>
                          <a:schemeClr val="bg1"/>
                        </a:solidFill>
                        <a:effectLst/>
                        <a:latin typeface="+mn-lt"/>
                        <a:ea typeface="Calibri" panose="020F0502020204030204" pitchFamily="34" charset="0"/>
                        <a:cs typeface="Times New Roman" panose="02020603050405020304" pitchFamily="18" charset="0"/>
                      </a:endParaRPr>
                    </a:p>
                  </a:txBody>
                  <a:tcPr marL="51440" marR="51440" marT="34290" marB="34290">
                    <a:solidFill>
                      <a:schemeClr val="accent1"/>
                    </a:solidFill>
                  </a:tcPr>
                </a:tc>
                <a:extLst>
                  <a:ext uri="{0D108BD9-81ED-4DB2-BD59-A6C34878D82A}">
                    <a16:rowId xmlns:a16="http://schemas.microsoft.com/office/drawing/2014/main" val="10000"/>
                  </a:ext>
                </a:extLst>
              </a:tr>
              <a:tr h="5413398">
                <a:tc>
                  <a:txBody>
                    <a:bodyPr/>
                    <a:lstStyle/>
                    <a:p>
                      <a:pPr marL="0" indent="0" algn="just">
                        <a:lnSpc>
                          <a:spcPct val="100000"/>
                        </a:lnSpc>
                        <a:buFont typeface="Arial" panose="020B0604020202020204" pitchFamily="34" charset="0"/>
                        <a:buNone/>
                      </a:pPr>
                      <a:r>
                        <a:rPr lang="el-GR" sz="2800" b="0" kern="1200" dirty="0">
                          <a:solidFill>
                            <a:schemeClr val="tx1"/>
                          </a:solidFill>
                          <a:latin typeface="+mn-lt"/>
                          <a:ea typeface="+mn-ea"/>
                          <a:cs typeface="Arial" panose="020B0604020202020204" pitchFamily="34" charset="0"/>
                        </a:rPr>
                        <a:t>Ιατρική</a:t>
                      </a:r>
                      <a:r>
                        <a:rPr lang="el-CY" sz="2800" b="0" kern="1200" dirty="0">
                          <a:solidFill>
                            <a:schemeClr val="tx1"/>
                          </a:solidFill>
                          <a:latin typeface="+mn-lt"/>
                          <a:ea typeface="+mn-ea"/>
                          <a:cs typeface="Arial" panose="020B0604020202020204" pitchFamily="34" charset="0"/>
                        </a:rPr>
                        <a:t>,</a:t>
                      </a:r>
                      <a:r>
                        <a:rPr lang="el-GR" sz="2800" b="0" kern="1200" dirty="0">
                          <a:solidFill>
                            <a:schemeClr val="tx1"/>
                          </a:solidFill>
                          <a:latin typeface="+mn-lt"/>
                          <a:ea typeface="+mn-ea"/>
                          <a:cs typeface="Arial" panose="020B0604020202020204" pitchFamily="34" charset="0"/>
                        </a:rPr>
                        <a:t>Οδοντιατρική</a:t>
                      </a:r>
                      <a:r>
                        <a:rPr lang="el-CY" sz="2800" b="0" kern="1200" dirty="0">
                          <a:solidFill>
                            <a:schemeClr val="tx1"/>
                          </a:solidFill>
                          <a:latin typeface="+mn-lt"/>
                          <a:ea typeface="+mn-ea"/>
                          <a:cs typeface="Arial" panose="020B0604020202020204" pitchFamily="34" charset="0"/>
                        </a:rPr>
                        <a:t>,</a:t>
                      </a:r>
                      <a:r>
                        <a:rPr lang="el-GR" sz="2800" b="0" kern="1200" dirty="0">
                          <a:solidFill>
                            <a:schemeClr val="tx1"/>
                          </a:solidFill>
                          <a:latin typeface="+mn-lt"/>
                          <a:ea typeface="+mn-ea"/>
                          <a:cs typeface="Arial" panose="020B0604020202020204" pitchFamily="34" charset="0"/>
                        </a:rPr>
                        <a:t>Κτηνιατρική</a:t>
                      </a:r>
                      <a:r>
                        <a:rPr lang="el-CY" sz="2800" b="0" kern="1200" dirty="0">
                          <a:solidFill>
                            <a:schemeClr val="tx1"/>
                          </a:solidFill>
                          <a:latin typeface="+mn-lt"/>
                          <a:ea typeface="+mn-ea"/>
                          <a:cs typeface="Arial" panose="020B0604020202020204" pitchFamily="34" charset="0"/>
                        </a:rPr>
                        <a:t>, </a:t>
                      </a:r>
                      <a:r>
                        <a:rPr lang="el-GR" sz="2800" b="0" kern="1200" dirty="0">
                          <a:solidFill>
                            <a:schemeClr val="tx1"/>
                          </a:solidFill>
                          <a:latin typeface="+mn-lt"/>
                          <a:ea typeface="+mn-ea"/>
                          <a:cs typeface="Arial" panose="020B0604020202020204" pitchFamily="34" charset="0"/>
                        </a:rPr>
                        <a:t>Φαρμακευτική</a:t>
                      </a:r>
                      <a:r>
                        <a:rPr lang="el-CY" sz="2800" b="0" kern="1200" dirty="0">
                          <a:solidFill>
                            <a:schemeClr val="tx1"/>
                          </a:solidFill>
                          <a:latin typeface="+mn-lt"/>
                          <a:ea typeface="+mn-ea"/>
                          <a:cs typeface="Arial" panose="020B0604020202020204" pitchFamily="34" charset="0"/>
                        </a:rPr>
                        <a:t>,</a:t>
                      </a:r>
                      <a:r>
                        <a:rPr lang="el-GR" sz="2800" b="0" kern="1200" dirty="0">
                          <a:solidFill>
                            <a:schemeClr val="tx1"/>
                          </a:solidFill>
                          <a:latin typeface="+mn-lt"/>
                          <a:ea typeface="+mn-ea"/>
                          <a:cs typeface="Arial" panose="020B0604020202020204" pitchFamily="34" charset="0"/>
                        </a:rPr>
                        <a:t>Βιολογικές Επιστήμες</a:t>
                      </a:r>
                      <a:endParaRPr lang="el-CY" sz="2800" b="0" kern="1200" dirty="0">
                        <a:solidFill>
                          <a:schemeClr val="tx1"/>
                        </a:solidFill>
                        <a:latin typeface="+mn-lt"/>
                        <a:ea typeface="+mn-ea"/>
                        <a:cs typeface="Arial" panose="020B0604020202020204" pitchFamily="34" charset="0"/>
                      </a:endParaRPr>
                    </a:p>
                    <a:p>
                      <a:pPr marL="0" indent="0" algn="just">
                        <a:lnSpc>
                          <a:spcPct val="100000"/>
                        </a:lnSpc>
                        <a:buFont typeface="Arial" panose="020B0604020202020204" pitchFamily="34" charset="0"/>
                        <a:buNone/>
                      </a:pPr>
                      <a:r>
                        <a:rPr lang="el-GR" sz="2800" b="0" kern="1200" dirty="0">
                          <a:solidFill>
                            <a:schemeClr val="tx1"/>
                          </a:solidFill>
                          <a:latin typeface="+mn-lt"/>
                          <a:ea typeface="+mn-ea"/>
                          <a:cs typeface="Arial" panose="020B0604020202020204" pitchFamily="34" charset="0"/>
                        </a:rPr>
                        <a:t>Μαθηματικά</a:t>
                      </a:r>
                      <a:r>
                        <a:rPr lang="el-CY" sz="2800" b="0" kern="1200" dirty="0">
                          <a:solidFill>
                            <a:schemeClr val="tx1"/>
                          </a:solidFill>
                          <a:latin typeface="+mn-lt"/>
                          <a:ea typeface="+mn-ea"/>
                          <a:cs typeface="Arial" panose="020B0604020202020204" pitchFamily="34" charset="0"/>
                        </a:rPr>
                        <a:t>,</a:t>
                      </a:r>
                      <a:r>
                        <a:rPr lang="el-GR" sz="2800" b="0" kern="1200" dirty="0">
                          <a:solidFill>
                            <a:schemeClr val="tx1"/>
                          </a:solidFill>
                          <a:latin typeface="+mn-lt"/>
                          <a:ea typeface="+mn-ea"/>
                          <a:cs typeface="Arial" panose="020B0604020202020204" pitchFamily="34" charset="0"/>
                        </a:rPr>
                        <a:t>Φυσική</a:t>
                      </a:r>
                      <a:r>
                        <a:rPr lang="el-CY" sz="2800" b="0" kern="1200" dirty="0">
                          <a:solidFill>
                            <a:schemeClr val="tx1"/>
                          </a:solidFill>
                          <a:latin typeface="+mn-lt"/>
                          <a:ea typeface="+mn-ea"/>
                          <a:cs typeface="Arial" panose="020B0604020202020204" pitchFamily="34" charset="0"/>
                        </a:rPr>
                        <a:t>,</a:t>
                      </a:r>
                      <a:r>
                        <a:rPr lang="el-GR" sz="2800" b="0" kern="1200" dirty="0" err="1">
                          <a:solidFill>
                            <a:schemeClr val="tx1"/>
                          </a:solidFill>
                          <a:latin typeface="+mn-lt"/>
                          <a:ea typeface="+mn-ea"/>
                          <a:cs typeface="Arial" panose="020B0604020202020204" pitchFamily="34" charset="0"/>
                        </a:rPr>
                        <a:t>Χημεί</a:t>
                      </a:r>
                      <a:r>
                        <a:rPr lang="el-CY" sz="2800" b="0" kern="1200" dirty="0">
                          <a:solidFill>
                            <a:schemeClr val="tx1"/>
                          </a:solidFill>
                          <a:latin typeface="+mn-lt"/>
                          <a:ea typeface="+mn-ea"/>
                          <a:cs typeface="Arial" panose="020B0604020202020204" pitchFamily="34" charset="0"/>
                        </a:rPr>
                        <a:t>α,</a:t>
                      </a:r>
                      <a:r>
                        <a:rPr lang="el-GR" sz="2800" b="0" kern="1200" dirty="0">
                          <a:solidFill>
                            <a:schemeClr val="tx1"/>
                          </a:solidFill>
                          <a:latin typeface="+mn-lt"/>
                          <a:ea typeface="+mn-ea"/>
                          <a:cs typeface="Arial" panose="020B0604020202020204" pitchFamily="34" charset="0"/>
                        </a:rPr>
                        <a:t>Χημική Μηχανική, Πληροφορική,</a:t>
                      </a:r>
                      <a:r>
                        <a:rPr lang="en-US" sz="2800" b="0" kern="1200" dirty="0">
                          <a:solidFill>
                            <a:schemeClr val="tx1"/>
                          </a:solidFill>
                          <a:latin typeface="+mn-lt"/>
                          <a:ea typeface="+mn-ea"/>
                          <a:cs typeface="Arial" panose="020B0604020202020204" pitchFamily="34" charset="0"/>
                        </a:rPr>
                        <a:t>  </a:t>
                      </a:r>
                      <a:r>
                        <a:rPr lang="el-GR" sz="2800" b="0" kern="1200" dirty="0">
                          <a:solidFill>
                            <a:schemeClr val="tx1"/>
                          </a:solidFill>
                          <a:latin typeface="+mn-lt"/>
                          <a:ea typeface="+mn-ea"/>
                          <a:cs typeface="Arial" panose="020B0604020202020204" pitchFamily="34" charset="0"/>
                        </a:rPr>
                        <a:t>Αρχιτεκτονική, Ηλεκτρολογία Μηχανική, Μηχανολογία Μηχανική, Πολιτική Μηχανική, Μηχανική Περιβάλλοντος, Αεροναυπηγική Μηχανική, Ναυπηγική Μηχανική,  Αγρονομία/Τοπογραφία, Γεωπονικές Επιστήμες, Περιβαλλοντικές Σπουδές, Γεωλογία, Διαιτολόγια/Διατροφολογία, Φυσικοθεραπεία, Εργοθεραπεία, Νοσηλευτική, Φυσική Αγωγή, Στρατιωτικές Σχολές Αξιωματικών/ Υπαξιωματικών, Ψυχολογία, Παιδαγωγικά, </a:t>
                      </a:r>
                      <a:r>
                        <a:rPr lang="el-GR" sz="2800" b="0" kern="1200" dirty="0" err="1">
                          <a:solidFill>
                            <a:schemeClr val="tx1"/>
                          </a:solidFill>
                          <a:latin typeface="+mn-lt"/>
                          <a:ea typeface="+mn-ea"/>
                          <a:cs typeface="Arial" panose="020B0604020202020204" pitchFamily="34" charset="0"/>
                        </a:rPr>
                        <a:t>Λογοθεραπεία</a:t>
                      </a:r>
                      <a:r>
                        <a:rPr lang="el-GR" sz="2800" b="0" kern="1200" dirty="0">
                          <a:solidFill>
                            <a:schemeClr val="tx1"/>
                          </a:solidFill>
                          <a:latin typeface="+mn-lt"/>
                          <a:ea typeface="+mn-ea"/>
                          <a:cs typeface="Arial" panose="020B0604020202020204" pitchFamily="34" charset="0"/>
                        </a:rPr>
                        <a:t>, Διοίκηση Επιχειρήσεων, Διοίκηση Τουρισμού και Φιλοξενίας κ.ά.</a:t>
                      </a:r>
                      <a:endParaRPr lang="en-GB" sz="2800" b="0" kern="1200" dirty="0">
                        <a:solidFill>
                          <a:schemeClr val="tx1"/>
                        </a:solidFill>
                        <a:latin typeface="+mn-lt"/>
                        <a:ea typeface="+mn-ea"/>
                        <a:cs typeface="Arial" panose="020B0604020202020204" pitchFamily="34" charset="0"/>
                      </a:endParaRPr>
                    </a:p>
                  </a:txBody>
                  <a:tcPr marL="51440" marR="51440" marT="34290" marB="34290">
                    <a:solidFill>
                      <a:schemeClr val="bg1"/>
                    </a:solidFill>
                  </a:tcPr>
                </a:tc>
                <a:extLst>
                  <a:ext uri="{0D108BD9-81ED-4DB2-BD59-A6C34878D82A}">
                    <a16:rowId xmlns:a16="http://schemas.microsoft.com/office/drawing/2014/main" val="10001"/>
                  </a:ext>
                </a:extLst>
              </a:tr>
            </a:tbl>
          </a:graphicData>
        </a:graphic>
      </p:graphicFrame>
      <p:pic>
        <p:nvPicPr>
          <p:cNvPr id="4" name="Picture 3">
            <a:extLst>
              <a:ext uri="{FF2B5EF4-FFF2-40B4-BE49-F238E27FC236}">
                <a16:creationId xmlns:a16="http://schemas.microsoft.com/office/drawing/2014/main" id="{C9DEDEEB-59CC-D0A6-E0DC-0C0BDB17F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950" y="7046428"/>
            <a:ext cx="1035050" cy="867554"/>
          </a:xfrm>
          <a:prstGeom prst="rect">
            <a:avLst/>
          </a:prstGeom>
        </p:spPr>
      </p:pic>
    </p:spTree>
    <p:extLst>
      <p:ext uri="{BB962C8B-B14F-4D97-AF65-F5344CB8AC3E}">
        <p14:creationId xmlns:p14="http://schemas.microsoft.com/office/powerpoint/2010/main" val="3951502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4838" y="327902"/>
            <a:ext cx="9144000" cy="873604"/>
          </a:xfrm>
        </p:spPr>
        <p:txBody>
          <a:bodyPr>
            <a:normAutofit/>
          </a:bodyPr>
          <a:lstStyle/>
          <a:p>
            <a:r>
              <a:rPr lang="el-GR" dirty="0">
                <a:latin typeface="+mn-lt"/>
              </a:rPr>
              <a:t>Κατεύθυνση Οικονομικών Επιστημών</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52225766"/>
              </p:ext>
            </p:extLst>
          </p:nvPr>
        </p:nvGraphicFramePr>
        <p:xfrm>
          <a:off x="2384235" y="1916832"/>
          <a:ext cx="7600197"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B3EA854B-6F67-0993-E63E-8062FBEDA2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6950" y="5746750"/>
            <a:ext cx="1035050" cy="1111250"/>
          </a:xfrm>
          <a:prstGeom prst="rect">
            <a:avLst/>
          </a:prstGeom>
        </p:spPr>
      </p:pic>
    </p:spTree>
    <p:extLst>
      <p:ext uri="{BB962C8B-B14F-4D97-AF65-F5344CB8AC3E}">
        <p14:creationId xmlns:p14="http://schemas.microsoft.com/office/powerpoint/2010/main" val="362567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77945923"/>
              </p:ext>
            </p:extLst>
          </p:nvPr>
        </p:nvGraphicFramePr>
        <p:xfrm>
          <a:off x="0" y="64168"/>
          <a:ext cx="12191999" cy="6793832"/>
        </p:xfrm>
        <a:graphic>
          <a:graphicData uri="http://schemas.openxmlformats.org/drawingml/2006/table">
            <a:tbl>
              <a:tblPr firstRow="1" bandRow="1">
                <a:tableStyleId>{5C22544A-7EE6-4342-B048-85BDC9FD1C3A}</a:tableStyleId>
              </a:tblPr>
              <a:tblGrid>
                <a:gridCol w="12191999">
                  <a:extLst>
                    <a:ext uri="{9D8B030D-6E8A-4147-A177-3AD203B41FA5}">
                      <a16:colId xmlns:a16="http://schemas.microsoft.com/office/drawing/2014/main" val="20000"/>
                    </a:ext>
                  </a:extLst>
                </a:gridCol>
              </a:tblGrid>
              <a:tr h="960951">
                <a:tc>
                  <a:txBody>
                    <a:bodyPr/>
                    <a:lstStyle/>
                    <a:p>
                      <a:pPr algn="ctr"/>
                      <a:r>
                        <a:rPr lang="el-GR" sz="2800" b="1" kern="1200" dirty="0">
                          <a:solidFill>
                            <a:schemeClr val="lt1"/>
                          </a:solidFill>
                          <a:effectLst/>
                          <a:latin typeface="+mn-lt"/>
                          <a:ea typeface="+mn-ea"/>
                          <a:cs typeface="Arial" panose="020B0604020202020204" pitchFamily="34" charset="0"/>
                        </a:rPr>
                        <a:t>ΚΑΤΕΥΘΥΝΣΗ 4: ΟΙΚΟΝΟΜΙΚΩΝ ΕΠΙΣΤΗΜΩΝ</a:t>
                      </a:r>
                      <a:endParaRPr lang="en-GB" sz="2800" dirty="0">
                        <a:latin typeface="+mn-lt"/>
                        <a:cs typeface="Arial" panose="020B0604020202020204" pitchFamily="34" charset="0"/>
                      </a:endParaRPr>
                    </a:p>
                  </a:txBody>
                  <a:tcPr marL="51443" marR="51443" marT="34295" marB="34295"/>
                </a:tc>
                <a:extLst>
                  <a:ext uri="{0D108BD9-81ED-4DB2-BD59-A6C34878D82A}">
                    <a16:rowId xmlns:a16="http://schemas.microsoft.com/office/drawing/2014/main" val="10000"/>
                  </a:ext>
                </a:extLst>
              </a:tr>
              <a:tr h="5832881">
                <a:tc>
                  <a:txBody>
                    <a:bodyPr/>
                    <a:lstStyle/>
                    <a:p>
                      <a:pPr marL="0" algn="just" defTabSz="914400" rtl="0" eaLnBrk="1" latinLnBrk="0" hangingPunct="1">
                        <a:lnSpc>
                          <a:spcPct val="150000"/>
                        </a:lnSpc>
                      </a:pPr>
                      <a:r>
                        <a:rPr lang="el-GR" sz="2800" b="0" kern="1200" dirty="0">
                          <a:solidFill>
                            <a:srgbClr val="002060"/>
                          </a:solidFill>
                          <a:latin typeface="+mn-lt"/>
                          <a:ea typeface="+mn-ea"/>
                          <a:cs typeface="Arial" panose="020B0604020202020204" pitchFamily="34" charset="0"/>
                        </a:rPr>
                        <a:t>Οικονομικά, Λογιστική, Χρηματοοικονομικά,</a:t>
                      </a:r>
                      <a:r>
                        <a:rPr lang="en-US" sz="2800" b="0" kern="1200" dirty="0">
                          <a:solidFill>
                            <a:srgbClr val="002060"/>
                          </a:solidFill>
                          <a:latin typeface="+mn-lt"/>
                          <a:ea typeface="+mn-ea"/>
                          <a:cs typeface="Arial" panose="020B0604020202020204" pitchFamily="34" charset="0"/>
                        </a:rPr>
                        <a:t> </a:t>
                      </a:r>
                      <a:r>
                        <a:rPr lang="el-GR" sz="2800" b="0" kern="1200" dirty="0">
                          <a:solidFill>
                            <a:srgbClr val="002060"/>
                          </a:solidFill>
                          <a:latin typeface="+mn-lt"/>
                          <a:ea typeface="+mn-ea"/>
                          <a:cs typeface="Arial" panose="020B0604020202020204" pitchFamily="34" charset="0"/>
                        </a:rPr>
                        <a:t>Διοίκηση Επιχειρήσεων, Μάρκετινγκ, </a:t>
                      </a:r>
                      <a:r>
                        <a:rPr lang="el-CY" sz="2800" b="0" kern="1200" dirty="0">
                          <a:solidFill>
                            <a:srgbClr val="002060"/>
                          </a:solidFill>
                          <a:latin typeface="+mn-lt"/>
                          <a:ea typeface="+mn-ea"/>
                          <a:cs typeface="Arial" panose="020B0604020202020204" pitchFamily="34" charset="0"/>
                        </a:rPr>
                        <a:t>Επ</a:t>
                      </a:r>
                      <a:r>
                        <a:rPr lang="el-CY" sz="2800" b="0" kern="1200" dirty="0" err="1">
                          <a:solidFill>
                            <a:srgbClr val="002060"/>
                          </a:solidFill>
                          <a:latin typeface="+mn-lt"/>
                          <a:ea typeface="+mn-ea"/>
                          <a:cs typeface="Arial" panose="020B0604020202020204" pitchFamily="34" charset="0"/>
                        </a:rPr>
                        <a:t>ιστήμης</a:t>
                      </a:r>
                      <a:r>
                        <a:rPr lang="el-CY" sz="2800" b="0" kern="1200" dirty="0">
                          <a:solidFill>
                            <a:srgbClr val="002060"/>
                          </a:solidFill>
                          <a:latin typeface="+mn-lt"/>
                          <a:ea typeface="+mn-ea"/>
                          <a:cs typeface="Arial" panose="020B0604020202020204" pitchFamily="34" charset="0"/>
                        </a:rPr>
                        <a:t> Δεδομένων </a:t>
                      </a:r>
                      <a:r>
                        <a:rPr lang="el-CY" sz="2800" b="0" kern="1200" dirty="0" err="1">
                          <a:solidFill>
                            <a:srgbClr val="002060"/>
                          </a:solidFill>
                          <a:latin typeface="+mn-lt"/>
                          <a:ea typeface="+mn-ea"/>
                          <a:cs typeface="Arial" panose="020B0604020202020204" pitchFamily="34" charset="0"/>
                        </a:rPr>
                        <a:t>γι</a:t>
                      </a:r>
                      <a:r>
                        <a:rPr lang="el-CY" sz="2800" b="0" kern="1200" dirty="0">
                          <a:solidFill>
                            <a:srgbClr val="002060"/>
                          </a:solidFill>
                          <a:latin typeface="+mn-lt"/>
                          <a:ea typeface="+mn-ea"/>
                          <a:cs typeface="Arial" panose="020B0604020202020204" pitchFamily="34" charset="0"/>
                        </a:rPr>
                        <a:t>α Οικονομικά και Διοίκηση, </a:t>
                      </a:r>
                      <a:r>
                        <a:rPr lang="el-GR" sz="2800" b="0" kern="1200" dirty="0">
                          <a:solidFill>
                            <a:srgbClr val="002060"/>
                          </a:solidFill>
                          <a:latin typeface="+mn-lt"/>
                          <a:ea typeface="+mn-ea"/>
                          <a:cs typeface="Arial" panose="020B0604020202020204" pitchFamily="34" charset="0"/>
                        </a:rPr>
                        <a:t>Διεθνείς-Ευρωπαϊκές Σπουδές, Στατιστική, Ασφαλιστικές Επιστήμες,  Ναυτιλιακές Σπουδές, Πληροφορική,</a:t>
                      </a:r>
                      <a:r>
                        <a:rPr lang="el-GR" sz="2800" b="0" kern="1200" baseline="0" dirty="0">
                          <a:solidFill>
                            <a:srgbClr val="002060"/>
                          </a:solidFill>
                          <a:latin typeface="+mn-lt"/>
                          <a:ea typeface="+mn-ea"/>
                          <a:cs typeface="Arial" panose="020B0604020202020204" pitchFamily="34" charset="0"/>
                        </a:rPr>
                        <a:t> </a:t>
                      </a:r>
                      <a:r>
                        <a:rPr lang="el-GR" sz="2800" b="0" kern="1200" dirty="0">
                          <a:solidFill>
                            <a:srgbClr val="002060"/>
                          </a:solidFill>
                          <a:latin typeface="+mn-lt"/>
                          <a:ea typeface="+mn-ea"/>
                          <a:cs typeface="Arial" panose="020B0604020202020204" pitchFamily="34" charset="0"/>
                        </a:rPr>
                        <a:t>Αγροτικής Οικονομίας και Ανάπτυξης, Διοίκησης Τουρισμού και Φ</a:t>
                      </a:r>
                      <a:r>
                        <a:rPr lang="el-CY" sz="2800" b="0" kern="1200" dirty="0">
                          <a:solidFill>
                            <a:srgbClr val="002060"/>
                          </a:solidFill>
                          <a:latin typeface="+mn-lt"/>
                          <a:ea typeface="+mn-ea"/>
                          <a:cs typeface="Arial" panose="020B0604020202020204" pitchFamily="34" charset="0"/>
                        </a:rPr>
                        <a:t>ι</a:t>
                      </a:r>
                      <a:r>
                        <a:rPr lang="el-GR" sz="2800" b="0" kern="1200" dirty="0" err="1">
                          <a:solidFill>
                            <a:srgbClr val="002060"/>
                          </a:solidFill>
                          <a:latin typeface="+mn-lt"/>
                          <a:ea typeface="+mn-ea"/>
                          <a:cs typeface="Arial" panose="020B0604020202020204" pitchFamily="34" charset="0"/>
                        </a:rPr>
                        <a:t>λοξενίας</a:t>
                      </a:r>
                      <a:r>
                        <a:rPr lang="el-GR" sz="2800" b="0" kern="1200" dirty="0">
                          <a:solidFill>
                            <a:srgbClr val="002060"/>
                          </a:solidFill>
                          <a:latin typeface="+mn-lt"/>
                          <a:ea typeface="+mn-ea"/>
                          <a:cs typeface="Arial" panose="020B0604020202020204" pitchFamily="34" charset="0"/>
                        </a:rPr>
                        <a:t>, Σχολές Υπαξιωματικών, Ψυχολογία, Παιδαγωγικά, Λογοθεραπεία κ.ά.</a:t>
                      </a:r>
                      <a:endParaRPr lang="en-GB" sz="2800" b="0" kern="1200" dirty="0">
                        <a:solidFill>
                          <a:srgbClr val="002060"/>
                        </a:solidFill>
                        <a:latin typeface="+mn-lt"/>
                        <a:ea typeface="+mn-ea"/>
                        <a:cs typeface="Arial" panose="020B0604020202020204" pitchFamily="34" charset="0"/>
                      </a:endParaRPr>
                    </a:p>
                  </a:txBody>
                  <a:tcPr marL="51443" marR="51443" marT="34295" marB="34295">
                    <a:solidFill>
                      <a:schemeClr val="bg1"/>
                    </a:solidFill>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D6B4872C-BE14-82CC-7B3C-FA0AC8363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949" y="5746750"/>
            <a:ext cx="1035050" cy="1111250"/>
          </a:xfrm>
          <a:prstGeom prst="rect">
            <a:avLst/>
          </a:prstGeom>
        </p:spPr>
      </p:pic>
    </p:spTree>
    <p:extLst>
      <p:ext uri="{BB962C8B-B14F-4D97-AF65-F5344CB8AC3E}">
        <p14:creationId xmlns:p14="http://schemas.microsoft.com/office/powerpoint/2010/main" val="610357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2938" y="0"/>
            <a:ext cx="9144000" cy="803265"/>
          </a:xfrm>
        </p:spPr>
        <p:txBody>
          <a:bodyPr>
            <a:normAutofit/>
          </a:bodyPr>
          <a:lstStyle/>
          <a:p>
            <a:r>
              <a:rPr lang="el-GR" dirty="0">
                <a:latin typeface="+mn-lt"/>
              </a:rPr>
              <a:t>Κατεύθυνση Εμπορίου και Υπηρεσιών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21373307"/>
              </p:ext>
            </p:extLst>
          </p:nvPr>
        </p:nvGraphicFramePr>
        <p:xfrm>
          <a:off x="1822938" y="1711985"/>
          <a:ext cx="8546123" cy="4512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C7CB9848-CC2F-DF33-00A3-BE957396A4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6950" y="5746750"/>
            <a:ext cx="1035050" cy="1111250"/>
          </a:xfrm>
          <a:prstGeom prst="rect">
            <a:avLst/>
          </a:prstGeom>
        </p:spPr>
      </p:pic>
    </p:spTree>
    <p:extLst>
      <p:ext uri="{BB962C8B-B14F-4D97-AF65-F5344CB8AC3E}">
        <p14:creationId xmlns:p14="http://schemas.microsoft.com/office/powerpoint/2010/main" val="2679535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92755736"/>
              </p:ext>
            </p:extLst>
          </p:nvPr>
        </p:nvGraphicFramePr>
        <p:xfrm>
          <a:off x="0" y="0"/>
          <a:ext cx="12192000" cy="685800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1002325">
                <a:tc>
                  <a:txBody>
                    <a:bodyPr/>
                    <a:lstStyle/>
                    <a:p>
                      <a:pPr algn="ctr"/>
                      <a:r>
                        <a:rPr lang="el-GR" sz="2800" b="1" kern="1200" dirty="0">
                          <a:solidFill>
                            <a:schemeClr val="lt1"/>
                          </a:solidFill>
                          <a:effectLst/>
                          <a:latin typeface="+mn-lt"/>
                          <a:ea typeface="+mn-ea"/>
                          <a:cs typeface="Arial" panose="020B0604020202020204" pitchFamily="34" charset="0"/>
                        </a:rPr>
                        <a:t>ΚΑΤΕΥΘΥΝΣΗ </a:t>
                      </a:r>
                      <a:r>
                        <a:rPr lang="en-US" sz="2800" b="1" kern="1200" dirty="0">
                          <a:solidFill>
                            <a:schemeClr val="lt1"/>
                          </a:solidFill>
                          <a:effectLst/>
                          <a:latin typeface="+mn-lt"/>
                          <a:ea typeface="+mn-ea"/>
                          <a:cs typeface="Arial" panose="020B0604020202020204" pitchFamily="34" charset="0"/>
                        </a:rPr>
                        <a:t>5</a:t>
                      </a:r>
                      <a:r>
                        <a:rPr lang="el-GR" sz="2800" b="1" kern="1200" dirty="0">
                          <a:solidFill>
                            <a:schemeClr val="lt1"/>
                          </a:solidFill>
                          <a:effectLst/>
                          <a:latin typeface="+mn-lt"/>
                          <a:ea typeface="+mn-ea"/>
                          <a:cs typeface="Arial" panose="020B0604020202020204" pitchFamily="34" charset="0"/>
                        </a:rPr>
                        <a:t>: ΕΜΠΟΡΙΟΥ ΚΑΙ ΥΠΗΡΕΣΙΩΝ</a:t>
                      </a:r>
                      <a:endParaRPr lang="en-GB" sz="2800" dirty="0">
                        <a:latin typeface="+mn-lt"/>
                        <a:cs typeface="Arial" panose="020B0604020202020204" pitchFamily="34" charset="0"/>
                      </a:endParaRPr>
                    </a:p>
                  </a:txBody>
                  <a:tcPr marL="51443" marR="51443" marT="34295" marB="34295"/>
                </a:tc>
                <a:extLst>
                  <a:ext uri="{0D108BD9-81ED-4DB2-BD59-A6C34878D82A}">
                    <a16:rowId xmlns:a16="http://schemas.microsoft.com/office/drawing/2014/main" val="10000"/>
                  </a:ext>
                </a:extLst>
              </a:tr>
              <a:tr h="585567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srgbClr val="002060"/>
                          </a:solidFill>
                          <a:effectLst/>
                          <a:uLnTx/>
                          <a:uFillTx/>
                          <a:latin typeface="+mn-lt"/>
                          <a:ea typeface="+mn-ea"/>
                          <a:cs typeface="Arial" panose="020B0604020202020204" pitchFamily="34" charset="0"/>
                        </a:rPr>
                        <a:t>Φυσική Αγωγή, Σχολές Υπαξιωματικών, Φυσικοθεραπεία, Εργοθεραπεία, Μαγειρική, Ξενοδοχειακά (ΑΞΙΚ), Επικοινωνία και Σπουδές Διαδικτύου, Πολυμέσα και Γραφικές Τέχνες, Νοσηλευτική, Αξιωματικοί Νοσηλευτικής, Επικοινωνία και ΜΜΕ, Διοίκηση  Τουρισμού και Φιλοξενίας, Εσωτερική Αρχιτεκτονική, Κινηματογράφος, Τουρισμός, Δημιουργικός Σχεδιασμός και Ένδυση, Τεχνών Ήχου και Εικόνας, Διοίκηση Οργανισμών-Μάρκετινγκ και Τουρισμού, Ολοκληρωμένη Επικοινωνία και Μάρκετινγκ, Ψυχολογία, Παιδαγωγικά, Λογοθεραπεία κ.ά.</a:t>
                      </a:r>
                      <a:endParaRPr lang="en-GB" sz="2800" b="0" kern="1200" dirty="0">
                        <a:solidFill>
                          <a:srgbClr val="002060"/>
                        </a:solidFill>
                        <a:latin typeface="+mn-lt"/>
                        <a:ea typeface="+mn-ea"/>
                        <a:cs typeface="Arial" panose="020B0604020202020204" pitchFamily="34" charset="0"/>
                      </a:endParaRPr>
                    </a:p>
                  </a:txBody>
                  <a:tcPr marL="51443" marR="51443" marT="34295" marB="34295">
                    <a:solidFill>
                      <a:schemeClr val="bg1"/>
                    </a:solidFill>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EEE42150-E98E-5668-D8A9-2F3ED80CF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950" y="5746750"/>
            <a:ext cx="1035050" cy="1111250"/>
          </a:xfrm>
          <a:prstGeom prst="rect">
            <a:avLst/>
          </a:prstGeom>
        </p:spPr>
      </p:pic>
    </p:spTree>
    <p:extLst>
      <p:ext uri="{BB962C8B-B14F-4D97-AF65-F5344CB8AC3E}">
        <p14:creationId xmlns:p14="http://schemas.microsoft.com/office/powerpoint/2010/main" val="3308195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6427" y="803212"/>
            <a:ext cx="9144000" cy="550803"/>
          </a:xfrm>
        </p:spPr>
        <p:txBody>
          <a:bodyPr>
            <a:normAutofit fontScale="90000"/>
          </a:bodyPr>
          <a:lstStyle/>
          <a:p>
            <a:pPr algn="ctr"/>
            <a:r>
              <a:rPr lang="el-GR" dirty="0">
                <a:latin typeface="+mn-lt"/>
              </a:rPr>
              <a:t>Κατεύθυνση Καλών Τεχνών</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80906687"/>
              </p:ext>
            </p:extLst>
          </p:nvPr>
        </p:nvGraphicFramePr>
        <p:xfrm>
          <a:off x="1339566" y="1354015"/>
          <a:ext cx="9530861" cy="511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EF6C6E98-E590-C309-3207-29784E374A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6950" y="5746750"/>
            <a:ext cx="1035050" cy="1111250"/>
          </a:xfrm>
          <a:prstGeom prst="rect">
            <a:avLst/>
          </a:prstGeom>
        </p:spPr>
      </p:pic>
    </p:spTree>
    <p:extLst>
      <p:ext uri="{BB962C8B-B14F-4D97-AF65-F5344CB8AC3E}">
        <p14:creationId xmlns:p14="http://schemas.microsoft.com/office/powerpoint/2010/main" val="31424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1C73D3B-4CD9-B94F-6A80-3E2AC87F7C8A}"/>
              </a:ext>
            </a:extLst>
          </p:cNvPr>
          <p:cNvGraphicFramePr>
            <a:graphicFrameLocks noGrp="1"/>
          </p:cNvGraphicFramePr>
          <p:nvPr>
            <p:ph idx="1"/>
            <p:extLst>
              <p:ext uri="{D42A27DB-BD31-4B8C-83A1-F6EECF244321}">
                <p14:modId xmlns:p14="http://schemas.microsoft.com/office/powerpoint/2010/main" val="1034714900"/>
              </p:ext>
            </p:extLst>
          </p:nvPr>
        </p:nvGraphicFramePr>
        <p:xfrm>
          <a:off x="1517650" y="553454"/>
          <a:ext cx="9639300" cy="5545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AC29403B-4247-22FC-74D7-CF8259353B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6950" y="5746750"/>
            <a:ext cx="1035050" cy="1111250"/>
          </a:xfrm>
          <a:prstGeom prst="rect">
            <a:avLst/>
          </a:prstGeom>
        </p:spPr>
      </p:pic>
    </p:spTree>
    <p:extLst>
      <p:ext uri="{BB962C8B-B14F-4D97-AF65-F5344CB8AC3E}">
        <p14:creationId xmlns:p14="http://schemas.microsoft.com/office/powerpoint/2010/main" val="1875909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8207540"/>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26437">
                <a:tc>
                  <a:txBody>
                    <a:bodyPr/>
                    <a:lstStyle/>
                    <a:p>
                      <a:pPr algn="ctr"/>
                      <a:r>
                        <a:rPr lang="el-GR" sz="2800" b="1" kern="1200" dirty="0">
                          <a:solidFill>
                            <a:schemeClr val="lt1"/>
                          </a:solidFill>
                          <a:effectLst/>
                          <a:latin typeface="+mn-lt"/>
                          <a:ea typeface="+mn-ea"/>
                          <a:cs typeface="Arial" panose="020B0604020202020204" pitchFamily="34" charset="0"/>
                        </a:rPr>
                        <a:t>ΚΑΤΕΥΘΥΝΣΗ 6: ΚΑΛΩΝ ΤΕΧΝΩΝ</a:t>
                      </a:r>
                      <a:endParaRPr lang="en-GB" sz="2800" dirty="0">
                        <a:latin typeface="+mn-lt"/>
                        <a:cs typeface="Arial" panose="020B0604020202020204" pitchFamily="34" charset="0"/>
                      </a:endParaRPr>
                    </a:p>
                  </a:txBody>
                  <a:tcPr marL="51443" marR="51443" marT="34295" marB="34295"/>
                </a:tc>
                <a:extLst>
                  <a:ext uri="{0D108BD9-81ED-4DB2-BD59-A6C34878D82A}">
                    <a16:rowId xmlns:a16="http://schemas.microsoft.com/office/drawing/2014/main" val="10000"/>
                  </a:ext>
                </a:extLst>
              </a:tr>
              <a:tr h="5931563">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800" b="0" i="0" u="none" strike="noStrike" kern="1200" cap="none" spc="0" normalizeH="0" baseline="0" noProof="0" dirty="0">
                          <a:ln>
                            <a:noFill/>
                          </a:ln>
                          <a:solidFill>
                            <a:srgbClr val="002060"/>
                          </a:solidFill>
                          <a:effectLst/>
                          <a:uLnTx/>
                          <a:uFillTx/>
                          <a:latin typeface="+mn-lt"/>
                          <a:ea typeface="+mn-ea"/>
                          <a:cs typeface="Arial" panose="020B0604020202020204" pitchFamily="34" charset="0"/>
                        </a:rPr>
                        <a:t>Σχολές Υπαξιωματικών, Ψυχολογία, Παιδαγωγικά, </a:t>
                      </a:r>
                      <a:r>
                        <a:rPr kumimoji="0" lang="el-GR" sz="2800" b="0" i="0" u="none" strike="noStrike" kern="1200" cap="none" spc="0" normalizeH="0" baseline="0" noProof="0" dirty="0" err="1">
                          <a:ln>
                            <a:noFill/>
                          </a:ln>
                          <a:solidFill>
                            <a:srgbClr val="002060"/>
                          </a:solidFill>
                          <a:effectLst/>
                          <a:uLnTx/>
                          <a:uFillTx/>
                          <a:latin typeface="+mn-lt"/>
                          <a:ea typeface="+mn-ea"/>
                          <a:cs typeface="Arial" panose="020B0604020202020204" pitchFamily="34" charset="0"/>
                        </a:rPr>
                        <a:t>Λογοθεραπεία</a:t>
                      </a:r>
                      <a:r>
                        <a:rPr kumimoji="0" lang="el-GR" sz="2800" b="0" i="0" u="none" strike="noStrike" kern="1200" cap="none" spc="0" normalizeH="0" baseline="0" noProof="0" dirty="0">
                          <a:ln>
                            <a:noFill/>
                          </a:ln>
                          <a:solidFill>
                            <a:srgbClr val="002060"/>
                          </a:solidFill>
                          <a:effectLst/>
                          <a:uLnTx/>
                          <a:uFillTx/>
                          <a:latin typeface="+mn-lt"/>
                          <a:ea typeface="+mn-ea"/>
                          <a:cs typeface="Arial" panose="020B0604020202020204" pitchFamily="34" charset="0"/>
                        </a:rPr>
                        <a:t>, Διοίκηση Τουρισμού και Φιλοξενίας, Θέατρο, Πολυμέσα και Γραφικές Τέχνες, Μουσική, Τέχνες Ήχου και Εικόνας, Κινηματογράφος, Ολοκληρωμένη Επικοινωνία και Μάρκετινγκ, Πολιτικές Επιστήμες, Κοινωνιολογία, Δημοσιογραφία, Επικοινωνία και ΜΜΕ, Επικοινωνία και Σπουδές Διαδικτύου, Τουρκικές και Μεσανατολικές Σπουδές, Ψηφιακές Τέχνες και Κινηματογράφος κ.ά.</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kern="1200" dirty="0">
                        <a:solidFill>
                          <a:schemeClr val="accent2"/>
                        </a:solidFill>
                        <a:latin typeface="+mn-lt"/>
                        <a:ea typeface="+mn-ea"/>
                        <a:cs typeface="+mn-cs"/>
                      </a:endParaRPr>
                    </a:p>
                  </a:txBody>
                  <a:tcPr marL="51443" marR="51443" marT="34295" marB="34295">
                    <a:solidFill>
                      <a:schemeClr val="bg1"/>
                    </a:solidFill>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B879B94D-E7A3-699A-C0BC-C45A56614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950" y="5746750"/>
            <a:ext cx="1035050" cy="1111250"/>
          </a:xfrm>
          <a:prstGeom prst="rect">
            <a:avLst/>
          </a:prstGeom>
        </p:spPr>
      </p:pic>
    </p:spTree>
    <p:extLst>
      <p:ext uri="{BB962C8B-B14F-4D97-AF65-F5344CB8AC3E}">
        <p14:creationId xmlns:p14="http://schemas.microsoft.com/office/powerpoint/2010/main" val="190962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CBDB83-482D-7B04-A3D5-AA6D00C1BAF7}"/>
              </a:ext>
            </a:extLst>
          </p:cNvPr>
          <p:cNvSpPr/>
          <p:nvPr/>
        </p:nvSpPr>
        <p:spPr>
          <a:xfrm>
            <a:off x="719504" y="2176036"/>
            <a:ext cx="10752992" cy="31538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2" name="Title 1">
            <a:extLst>
              <a:ext uri="{FF2B5EF4-FFF2-40B4-BE49-F238E27FC236}">
                <a16:creationId xmlns:a16="http://schemas.microsoft.com/office/drawing/2014/main" id="{A94856FA-9ACC-7C7B-E4A7-ABFE17DEEEFF}"/>
              </a:ext>
            </a:extLst>
          </p:cNvPr>
          <p:cNvSpPr>
            <a:spLocks noGrp="1"/>
          </p:cNvSpPr>
          <p:nvPr>
            <p:ph type="title"/>
          </p:nvPr>
        </p:nvSpPr>
        <p:spPr>
          <a:xfrm>
            <a:off x="1827211" y="188117"/>
            <a:ext cx="9144000" cy="1065522"/>
          </a:xfrm>
        </p:spPr>
        <p:txBody>
          <a:bodyPr>
            <a:normAutofit fontScale="90000"/>
          </a:bodyPr>
          <a:lstStyle/>
          <a:p>
            <a:pPr algn="ctr"/>
            <a:r>
              <a:rPr kumimoji="0" lang="el-GR" altLang="el-GR" sz="3200" i="0" u="none" strike="noStrike" kern="1200" cap="none" spc="0" normalizeH="0" baseline="0" noProof="0" dirty="0">
                <a:ln>
                  <a:noFill/>
                </a:ln>
                <a:effectLst/>
                <a:uLnTx/>
                <a:uFillTx/>
                <a:latin typeface="+mn-lt"/>
                <a:ea typeface="+mj-ea"/>
                <a:cs typeface="Arial" panose="020B0604020202020204" pitchFamily="34" charset="0"/>
              </a:rPr>
              <a:t>ΕΝΔΕΙΚΤΙΚΕΣ ΣΠΟΥΔΕΣ ΑΠΟ </a:t>
            </a:r>
            <a:r>
              <a:rPr lang="el-GR" altLang="el-GR" sz="3200" dirty="0">
                <a:latin typeface="+mn-lt"/>
                <a:cs typeface="Arial" panose="020B0604020202020204" pitchFamily="34" charset="0"/>
              </a:rPr>
              <a:t>Ο</a:t>
            </a:r>
            <a:r>
              <a:rPr kumimoji="0" lang="el-GR" altLang="el-GR" sz="3200" i="0" u="none" strike="noStrike" kern="1200" cap="none" spc="0" normalizeH="0" baseline="0" noProof="0" dirty="0">
                <a:ln>
                  <a:noFill/>
                </a:ln>
                <a:effectLst/>
                <a:uLnTx/>
                <a:uFillTx/>
                <a:latin typeface="+mn-lt"/>
                <a:ea typeface="+mj-ea"/>
                <a:cs typeface="Arial" panose="020B0604020202020204" pitchFamily="34" charset="0"/>
              </a:rPr>
              <a:t>ΛΕΣ ΤΙΣ ΚΑΤΕΥΘΥΝΣΕΙΣ</a:t>
            </a:r>
            <a:br>
              <a:rPr kumimoji="0" lang="el-GR" altLang="el-GR" sz="3200" i="0" u="none" strike="noStrike" kern="1200" cap="none" spc="0" normalizeH="0" baseline="0" noProof="0" dirty="0">
                <a:ln>
                  <a:noFill/>
                </a:ln>
                <a:effectLst/>
                <a:uLnTx/>
                <a:uFillTx/>
                <a:latin typeface="+mn-lt"/>
                <a:ea typeface="+mj-ea"/>
                <a:cs typeface="Arial" panose="020B0604020202020204" pitchFamily="34" charset="0"/>
              </a:rPr>
            </a:br>
            <a:r>
              <a:rPr kumimoji="0" lang="el-GR" altLang="el-GR" sz="3200" i="0" u="none" strike="noStrike" kern="1200" cap="none" spc="0" normalizeH="0" baseline="0" noProof="0" dirty="0">
                <a:ln>
                  <a:noFill/>
                </a:ln>
                <a:effectLst/>
                <a:uLnTx/>
                <a:uFillTx/>
                <a:latin typeface="+mn-lt"/>
                <a:ea typeface="+mj-ea"/>
                <a:cs typeface="Arial" panose="020B0604020202020204" pitchFamily="34" charset="0"/>
              </a:rPr>
              <a:t>(ανάλογα με τα μαθήματα επιλογής στη Β΄ και Γ΄ Λυκείου)</a:t>
            </a:r>
            <a:endParaRPr lang="en-CY" sz="3200" dirty="0">
              <a:latin typeface="+mn-lt"/>
            </a:endParaRPr>
          </a:p>
        </p:txBody>
      </p:sp>
      <p:sp>
        <p:nvSpPr>
          <p:cNvPr id="3" name="Content Placeholder 2">
            <a:extLst>
              <a:ext uri="{FF2B5EF4-FFF2-40B4-BE49-F238E27FC236}">
                <a16:creationId xmlns:a16="http://schemas.microsoft.com/office/drawing/2014/main" id="{248A3FBA-FB48-8C8B-B91B-1AA65A58D5E7}"/>
              </a:ext>
            </a:extLst>
          </p:cNvPr>
          <p:cNvSpPr>
            <a:spLocks noGrp="1"/>
          </p:cNvSpPr>
          <p:nvPr>
            <p:ph idx="1"/>
          </p:nvPr>
        </p:nvSpPr>
        <p:spPr>
          <a:xfrm>
            <a:off x="758952" y="2202662"/>
            <a:ext cx="10713544" cy="3153874"/>
          </a:xfrm>
          <a:solidFill>
            <a:schemeClr val="accent1"/>
          </a:solidFill>
        </p:spPr>
        <p:txBody>
          <a:bodyPr>
            <a:normAutofit lnSpcReduction="10000"/>
          </a:bodyPr>
          <a:lstStyle/>
          <a:p>
            <a:pPr marL="0" indent="0" algn="just">
              <a:buNone/>
            </a:pPr>
            <a:endParaRPr lang="el-GR" sz="2800" dirty="0">
              <a:cs typeface="Arial" panose="020B0604020202020204" pitchFamily="34" charset="0"/>
            </a:endParaRPr>
          </a:p>
          <a:p>
            <a:pPr marL="0" indent="0" algn="just">
              <a:buNone/>
            </a:pPr>
            <a:r>
              <a:rPr lang="el-GR" sz="2800" dirty="0">
                <a:cs typeface="Arial" panose="020B0604020202020204" pitchFamily="34" charset="0"/>
              </a:rPr>
              <a:t>Ψυχολογία, Παιδαγωγικά(Δημοτική Εκπαίδευση, </a:t>
            </a:r>
            <a:r>
              <a:rPr lang="el-GR" sz="2800" dirty="0" err="1">
                <a:cs typeface="Arial" panose="020B0604020202020204" pitchFamily="34" charset="0"/>
              </a:rPr>
              <a:t>Προδημοτική</a:t>
            </a:r>
            <a:r>
              <a:rPr lang="el-GR" sz="2800" dirty="0">
                <a:cs typeface="Arial" panose="020B0604020202020204" pitchFamily="34" charset="0"/>
              </a:rPr>
              <a:t> Εκπαίδευση, Ειδική Αγωγή), Γεωγραφία, Λογοθεραπεία, Στρατιωτικές Σχολές Υπαξιωματικών, Μαγειρικές Τέχνες, Διοίκηση Τουρισμού και Φιλοξενίας, Ολοκληρωμένη Επικοινωνία και Μάρκετινγκ, Πολυμέσων και Γραφικών Τεχνών ΤΕΠΑΚ</a:t>
            </a:r>
            <a:r>
              <a:rPr lang="el-CY" sz="2800" dirty="0">
                <a:cs typeface="Arial" panose="020B0604020202020204" pitchFamily="34" charset="0"/>
              </a:rPr>
              <a:t> </a:t>
            </a:r>
            <a:r>
              <a:rPr lang="el-GR" sz="2800" dirty="0">
                <a:cs typeface="Arial" panose="020B0604020202020204" pitchFamily="34" charset="0"/>
              </a:rPr>
              <a:t>κ.ά.</a:t>
            </a:r>
          </a:p>
          <a:p>
            <a:endParaRPr lang="en-CY" dirty="0"/>
          </a:p>
        </p:txBody>
      </p:sp>
      <p:pic>
        <p:nvPicPr>
          <p:cNvPr id="6" name="Picture 5">
            <a:extLst>
              <a:ext uri="{FF2B5EF4-FFF2-40B4-BE49-F238E27FC236}">
                <a16:creationId xmlns:a16="http://schemas.microsoft.com/office/drawing/2014/main" id="{773A0B5D-79CB-C3FA-6DC3-4A0B47F8E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950" y="5746750"/>
            <a:ext cx="1035050" cy="1111250"/>
          </a:xfrm>
          <a:prstGeom prst="rect">
            <a:avLst/>
          </a:prstGeom>
        </p:spPr>
      </p:pic>
    </p:spTree>
    <p:extLst>
      <p:ext uri="{BB962C8B-B14F-4D97-AF65-F5344CB8AC3E}">
        <p14:creationId xmlns:p14="http://schemas.microsoft.com/office/powerpoint/2010/main" val="1154852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7" name="Picture 6"/>
          <p:cNvPicPr>
            <a:picLocks noChangeAspect="1"/>
          </p:cNvPicPr>
          <p:nvPr/>
        </p:nvPicPr>
        <p:blipFill>
          <a:blip r:embed="rId3"/>
          <a:stretch>
            <a:fillRect/>
          </a:stretch>
        </p:blipFill>
        <p:spPr>
          <a:xfrm>
            <a:off x="1828799" y="0"/>
            <a:ext cx="10154653" cy="6991866"/>
          </a:xfrm>
          <a:prstGeom prst="rect">
            <a:avLst/>
          </a:prstGeom>
        </p:spPr>
      </p:pic>
      <p:sp>
        <p:nvSpPr>
          <p:cNvPr id="9" name="TextBox 8"/>
          <p:cNvSpPr txBox="1"/>
          <p:nvPr/>
        </p:nvSpPr>
        <p:spPr>
          <a:xfrm>
            <a:off x="8153401" y="1371600"/>
            <a:ext cx="2209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l-GR" dirty="0"/>
              <a:t>4 ΜΑΘΗΜΑΤΑ</a:t>
            </a:r>
          </a:p>
        </p:txBody>
      </p:sp>
    </p:spTree>
    <p:extLst>
      <p:ext uri="{BB962C8B-B14F-4D97-AF65-F5344CB8AC3E}">
        <p14:creationId xmlns:p14="http://schemas.microsoft.com/office/powerpoint/2010/main" val="10901477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659" y="270249"/>
            <a:ext cx="11012364" cy="526229"/>
          </a:xfrm>
        </p:spPr>
        <p:txBody>
          <a:bodyPr>
            <a:normAutofit fontScale="90000"/>
          </a:bodyPr>
          <a:lstStyle/>
          <a:p>
            <a:r>
              <a:rPr lang="el-GR" sz="3100" b="1" dirty="0">
                <a:latin typeface="+mn-lt"/>
                <a:cs typeface="Arial" panose="020B0604020202020204" pitchFamily="34" charset="0"/>
              </a:rPr>
              <a:t>Τι κάνω σε περίπτωση που θέλω να αλλάξω είτε ΟΜΠ είτε Κατεύθυνση?? </a:t>
            </a:r>
            <a:br>
              <a:rPr lang="el-GR" dirty="0"/>
            </a:br>
            <a:endParaRPr lang="en-US" dirty="0"/>
          </a:p>
        </p:txBody>
      </p:sp>
      <p:sp>
        <p:nvSpPr>
          <p:cNvPr id="3" name="Content Placeholder 2"/>
          <p:cNvSpPr>
            <a:spLocks noGrp="1"/>
          </p:cNvSpPr>
          <p:nvPr>
            <p:ph idx="1"/>
          </p:nvPr>
        </p:nvSpPr>
        <p:spPr>
          <a:xfrm>
            <a:off x="771525" y="1361574"/>
            <a:ext cx="11012364" cy="5496426"/>
          </a:xfrm>
        </p:spPr>
        <p:txBody>
          <a:bodyPr>
            <a:normAutofit fontScale="92500" lnSpcReduction="10000"/>
          </a:bodyPr>
          <a:lstStyle/>
          <a:p>
            <a:pPr marL="109728" indent="0">
              <a:buNone/>
            </a:pPr>
            <a:r>
              <a:rPr lang="el-GR" sz="2400" dirty="0">
                <a:cs typeface="Arial" panose="020B0604020202020204" pitchFamily="34" charset="0"/>
              </a:rPr>
              <a:t>Οι μαθητές/</a:t>
            </a:r>
            <a:r>
              <a:rPr lang="el-GR" sz="2400" dirty="0" err="1">
                <a:cs typeface="Arial" panose="020B0604020202020204" pitchFamily="34" charset="0"/>
              </a:rPr>
              <a:t>τριες</a:t>
            </a:r>
            <a:r>
              <a:rPr lang="el-GR" sz="2400" dirty="0">
                <a:cs typeface="Arial" panose="020B0604020202020204" pitchFamily="34" charset="0"/>
              </a:rPr>
              <a:t> που επιθυμούν να μετακινηθούν:</a:t>
            </a:r>
          </a:p>
          <a:p>
            <a:pPr marL="109728" indent="0">
              <a:buNone/>
            </a:pPr>
            <a:endParaRPr lang="el-GR" sz="2400" dirty="0">
              <a:cs typeface="Arial" panose="020B0604020202020204" pitchFamily="34" charset="0"/>
            </a:endParaRPr>
          </a:p>
          <a:p>
            <a:pPr>
              <a:buFont typeface="Wingdings" panose="05000000000000000000" pitchFamily="2" charset="2"/>
              <a:buChar char="Ø"/>
            </a:pPr>
            <a:r>
              <a:rPr lang="el-GR" sz="2400" dirty="0">
                <a:cs typeface="Arial" panose="020B0604020202020204" pitchFamily="34" charset="0"/>
              </a:rPr>
              <a:t>από μια Ομάδα Μαθημάτων Προσανατολισμού (Ο.Μ.Π.) της Α΄ Λυκείου σε μια άλλη από τις Κατευθύνσεις της Β΄ ή Γ΄ Λυκείου</a:t>
            </a:r>
          </a:p>
          <a:p>
            <a:pPr marL="109728" indent="0" algn="ctr">
              <a:buNone/>
            </a:pPr>
            <a:r>
              <a:rPr lang="el-GR" sz="4000" b="1" dirty="0">
                <a:cs typeface="Arial" panose="020B0604020202020204" pitchFamily="34" charset="0"/>
              </a:rPr>
              <a:t>ή</a:t>
            </a:r>
            <a:endParaRPr lang="el-GR" sz="2400" dirty="0">
              <a:cs typeface="Arial" panose="020B0604020202020204" pitchFamily="34" charset="0"/>
            </a:endParaRPr>
          </a:p>
          <a:p>
            <a:pPr>
              <a:buFont typeface="Wingdings" panose="05000000000000000000" pitchFamily="2" charset="2"/>
              <a:buChar char="Ø"/>
            </a:pPr>
            <a:r>
              <a:rPr lang="el-GR" sz="2400" dirty="0">
                <a:cs typeface="Arial" panose="020B0604020202020204" pitchFamily="34" charset="0"/>
              </a:rPr>
              <a:t>σε άλλο επιλεγόμενο μάθημα της ίδιας κατεύθυνσης</a:t>
            </a:r>
          </a:p>
          <a:p>
            <a:pPr marL="109728" indent="0">
              <a:buNone/>
            </a:pPr>
            <a:endParaRPr lang="el-GR" sz="2400" dirty="0">
              <a:cs typeface="Arial" panose="020B0604020202020204" pitchFamily="34" charset="0"/>
            </a:endParaRPr>
          </a:p>
          <a:p>
            <a:pPr marL="109728" indent="0">
              <a:buNone/>
            </a:pPr>
            <a:r>
              <a:rPr lang="el-CY" sz="2400" dirty="0">
                <a:cs typeface="Arial" panose="020B0604020202020204" pitchFamily="34" charset="0"/>
              </a:rPr>
              <a:t>   </a:t>
            </a:r>
            <a:r>
              <a:rPr lang="el-GR" sz="2400" dirty="0">
                <a:cs typeface="Arial" panose="020B0604020202020204" pitchFamily="34" charset="0"/>
              </a:rPr>
              <a:t>έχουν τη δυνατότητα να παρακαθίσουν σε </a:t>
            </a:r>
            <a:r>
              <a:rPr lang="el-GR" sz="2400" b="1" dirty="0">
                <a:solidFill>
                  <a:srgbClr val="E36A2E"/>
                </a:solidFill>
                <a:cs typeface="Arial" panose="020B0604020202020204" pitchFamily="34" charset="0"/>
              </a:rPr>
              <a:t>   </a:t>
            </a:r>
          </a:p>
          <a:p>
            <a:pPr marL="109728" indent="0">
              <a:buNone/>
            </a:pPr>
            <a:endParaRPr lang="el-GR" sz="2400" b="1" dirty="0">
              <a:solidFill>
                <a:srgbClr val="E36A2E"/>
              </a:solidFill>
              <a:cs typeface="Arial" panose="020B0604020202020204" pitchFamily="34" charset="0"/>
            </a:endParaRPr>
          </a:p>
          <a:p>
            <a:pPr marL="109728" indent="0" algn="ctr">
              <a:buNone/>
            </a:pPr>
            <a:r>
              <a:rPr lang="el-GR" sz="4000" b="1" dirty="0">
                <a:solidFill>
                  <a:srgbClr val="E36A2E"/>
                </a:solidFill>
                <a:cs typeface="Arial" panose="020B0604020202020204" pitchFamily="34" charset="0"/>
              </a:rPr>
              <a:t>εξετάσεις μετεξέτασης </a:t>
            </a:r>
            <a:endParaRPr lang="el-CY" sz="4000" b="1" dirty="0">
              <a:solidFill>
                <a:srgbClr val="E36A2E"/>
              </a:solidFill>
              <a:cs typeface="Arial" panose="020B0604020202020204" pitchFamily="34" charset="0"/>
            </a:endParaRPr>
          </a:p>
          <a:p>
            <a:pPr marL="109728" indent="0" algn="ctr">
              <a:buNone/>
            </a:pPr>
            <a:r>
              <a:rPr lang="el-CY" sz="4000" b="1" i="1" dirty="0">
                <a:solidFill>
                  <a:srgbClr val="E36A2E"/>
                </a:solidFill>
                <a:cs typeface="Arial" panose="020B0604020202020204" pitchFamily="34" charset="0"/>
              </a:rPr>
              <a:t>	                              </a:t>
            </a:r>
            <a:r>
              <a:rPr lang="el-GR" sz="2400" b="1" i="1" dirty="0">
                <a:cs typeface="Arial" panose="020B0604020202020204" pitchFamily="34" charset="0"/>
              </a:rPr>
              <a:t>*Μάιο μετά τις Απολυτήριες Εξετάσεις</a:t>
            </a:r>
          </a:p>
        </p:txBody>
      </p:sp>
      <p:pic>
        <p:nvPicPr>
          <p:cNvPr id="4" name="Picture 3">
            <a:extLst>
              <a:ext uri="{FF2B5EF4-FFF2-40B4-BE49-F238E27FC236}">
                <a16:creationId xmlns:a16="http://schemas.microsoft.com/office/drawing/2014/main" id="{AED70D3C-11F1-27B2-67FC-667139A90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950" y="5746750"/>
            <a:ext cx="1035050" cy="1111250"/>
          </a:xfrm>
          <a:prstGeom prst="rect">
            <a:avLst/>
          </a:prstGeom>
        </p:spPr>
      </p:pic>
    </p:spTree>
    <p:extLst>
      <p:ext uri="{BB962C8B-B14F-4D97-AF65-F5344CB8AC3E}">
        <p14:creationId xmlns:p14="http://schemas.microsoft.com/office/powerpoint/2010/main" val="557013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B73FC1-64E1-B196-E48D-5380C3BEA895}"/>
              </a:ext>
            </a:extLst>
          </p:cNvPr>
          <p:cNvSpPr>
            <a:spLocks noGrp="1"/>
          </p:cNvSpPr>
          <p:nvPr>
            <p:ph idx="1"/>
          </p:nvPr>
        </p:nvSpPr>
        <p:spPr>
          <a:xfrm>
            <a:off x="794084" y="1540041"/>
            <a:ext cx="11397916" cy="4932947"/>
          </a:xfrm>
        </p:spPr>
        <p:txBody>
          <a:bodyPr>
            <a:normAutofit/>
          </a:bodyPr>
          <a:lstStyle/>
          <a:p>
            <a:pPr marL="0" indent="0">
              <a:buNone/>
            </a:pPr>
            <a:r>
              <a:rPr lang="el-CY" sz="1800" dirty="0">
                <a:latin typeface="Comic Sans MS" panose="030F0702030302020204" pitchFamily="66" charset="0"/>
                <a:cs typeface="Arial Greek" panose="020B0604020202020204" pitchFamily="34" charset="0"/>
              </a:rPr>
              <a:t>1. </a:t>
            </a:r>
            <a:r>
              <a:rPr lang="el-GR" sz="1800" dirty="0">
                <a:latin typeface="Comic Sans MS" panose="030F0702030302020204" pitchFamily="66" charset="0"/>
                <a:cs typeface="Arial Greek" panose="020B0604020202020204" pitchFamily="34" charset="0"/>
              </a:rPr>
              <a:t>Καθηγητές Σ.Ε.Α. </a:t>
            </a:r>
            <a:endParaRPr lang="el-CY" sz="1800" dirty="0">
              <a:latin typeface="Comic Sans MS" panose="030F0702030302020204" pitchFamily="66" charset="0"/>
              <a:cs typeface="Arial Greek" panose="020B0604020202020204" pitchFamily="34" charset="0"/>
            </a:endParaRPr>
          </a:p>
          <a:p>
            <a:pPr marL="0" indent="0">
              <a:buNone/>
            </a:pPr>
            <a:r>
              <a:rPr lang="el-CY" sz="1800" dirty="0">
                <a:latin typeface="Comic Sans MS" panose="030F0702030302020204" pitchFamily="66" charset="0"/>
                <a:cs typeface="Arial Greek" panose="020B0604020202020204" pitchFamily="34" charset="0"/>
              </a:rPr>
              <a:t>2.</a:t>
            </a:r>
            <a:r>
              <a:rPr lang="el-GR" sz="1800" dirty="0">
                <a:latin typeface="Comic Sans MS" panose="030F0702030302020204" pitchFamily="66" charset="0"/>
                <a:cs typeface="Arial Greek" panose="020B0604020202020204" pitchFamily="34" charset="0"/>
              </a:rPr>
              <a:t>Συνέντευξη</a:t>
            </a:r>
            <a:endParaRPr lang="en-GB" sz="1800" dirty="0">
              <a:latin typeface="Comic Sans MS" panose="030F0702030302020204" pitchFamily="66" charset="0"/>
              <a:cs typeface="Arial Greek" panose="020B0604020202020204" pitchFamily="34" charset="0"/>
            </a:endParaRPr>
          </a:p>
          <a:p>
            <a:pPr marL="0" indent="0">
              <a:buNone/>
            </a:pPr>
            <a:r>
              <a:rPr lang="en-GB" sz="1800" dirty="0">
                <a:latin typeface="Comic Sans MS" panose="030F0702030302020204" pitchFamily="66" charset="0"/>
                <a:cs typeface="Arial Greek" panose="020B0604020202020204" pitchFamily="34" charset="0"/>
              </a:rPr>
              <a:t>3. </a:t>
            </a:r>
            <a:r>
              <a:rPr lang="el-CY" sz="1800" dirty="0" err="1">
                <a:latin typeface="Comic Sans MS" panose="030F0702030302020204" pitchFamily="66" charset="0"/>
                <a:cs typeface="Arial Greek" panose="020B0604020202020204" pitchFamily="34" charset="0"/>
              </a:rPr>
              <a:t>Ιστοσελίδ</a:t>
            </a:r>
            <a:r>
              <a:rPr lang="el-CY" sz="1800" dirty="0">
                <a:latin typeface="Comic Sans MS" panose="030F0702030302020204" pitchFamily="66" charset="0"/>
                <a:cs typeface="Arial Greek" panose="020B0604020202020204" pitchFamily="34" charset="0"/>
              </a:rPr>
              <a:t>α: </a:t>
            </a:r>
            <a:r>
              <a:rPr lang="en-GB" sz="1800" dirty="0" err="1">
                <a:hlinkClick r:id="rId3"/>
              </a:rPr>
              <a:t>eSchoolCounselor</a:t>
            </a:r>
            <a:r>
              <a:rPr lang="en-GB" sz="1800" dirty="0">
                <a:hlinkClick r:id="rId3"/>
              </a:rPr>
              <a:t> - Cyprus</a:t>
            </a:r>
            <a:endParaRPr lang="el-GR" sz="1800" dirty="0">
              <a:latin typeface="Comic Sans MS" panose="030F0702030302020204" pitchFamily="66" charset="0"/>
              <a:cs typeface="Arial Greek" panose="020B0604020202020204" pitchFamily="34" charset="0"/>
            </a:endParaRPr>
          </a:p>
          <a:p>
            <a:pPr marL="0" indent="0">
              <a:buNone/>
            </a:pPr>
            <a:r>
              <a:rPr lang="el-CY" sz="1800" dirty="0">
                <a:latin typeface="Comic Sans MS" panose="030F0702030302020204" pitchFamily="66" charset="0"/>
                <a:cs typeface="Arial Greek" panose="020B0604020202020204" pitchFamily="34" charset="0"/>
              </a:rPr>
              <a:t>4.</a:t>
            </a:r>
            <a:r>
              <a:rPr lang="el-GR" sz="1800" dirty="0">
                <a:latin typeface="Comic Sans MS" panose="030F0702030302020204" pitchFamily="66" charset="0"/>
                <a:cs typeface="Arial Greek" panose="020B0604020202020204" pitchFamily="34" charset="0"/>
              </a:rPr>
              <a:t>Γενική εικόνα Προσωπικότητας -  Σχολική επίδοση, Σχολικά εγχειρίδια </a:t>
            </a:r>
            <a:r>
              <a:rPr lang="el-GR" sz="1800" dirty="0" err="1">
                <a:latin typeface="Comic Sans MS" panose="030F0702030302020204" pitchFamily="66" charset="0"/>
                <a:cs typeface="Arial Greek" panose="020B0604020202020204" pitchFamily="34" charset="0"/>
              </a:rPr>
              <a:t>π.χ</a:t>
            </a:r>
            <a:r>
              <a:rPr lang="el-GR" sz="1800" dirty="0">
                <a:latin typeface="Comic Sans MS" panose="030F0702030302020204" pitchFamily="66" charset="0"/>
                <a:cs typeface="Arial Greek" panose="020B0604020202020204" pitchFamily="34" charset="0"/>
              </a:rPr>
              <a:t> </a:t>
            </a:r>
            <a:r>
              <a:rPr lang="el-GR" sz="1800" b="1" dirty="0">
                <a:latin typeface="Comic Sans MS" panose="030F0702030302020204" pitchFamily="66" charset="0"/>
                <a:cs typeface="Arial Greek" panose="020B0604020202020204" pitchFamily="34" charset="0"/>
              </a:rPr>
              <a:t>«</a:t>
            </a:r>
            <a:r>
              <a:rPr lang="el-GR" sz="1800" i="1" dirty="0">
                <a:latin typeface="Comic Sans MS" panose="030F0702030302020204" pitchFamily="66" charset="0"/>
                <a:cs typeface="Arial Greek" panose="020B0604020202020204" pitchFamily="34" charset="0"/>
              </a:rPr>
              <a:t>Προσανατολισμοί μετά το Γυμνάσιο</a:t>
            </a:r>
            <a:r>
              <a:rPr lang="el-GR" sz="1800" b="1" dirty="0">
                <a:latin typeface="Comic Sans MS" panose="030F0702030302020204" pitchFamily="66" charset="0"/>
                <a:cs typeface="Arial Greek" panose="020B0604020202020204" pitchFamily="34" charset="0"/>
              </a:rPr>
              <a:t>»</a:t>
            </a:r>
            <a:r>
              <a:rPr lang="el-GR" sz="1800" dirty="0">
                <a:latin typeface="Comic Sans MS" panose="030F0702030302020204" pitchFamily="66" charset="0"/>
                <a:cs typeface="Arial Greek" panose="020B0604020202020204" pitchFamily="34" charset="0"/>
              </a:rPr>
              <a:t> «</a:t>
            </a:r>
            <a:r>
              <a:rPr lang="el-GR" sz="1800" i="1" dirty="0">
                <a:latin typeface="Comic Sans MS" panose="030F0702030302020204" pitchFamily="66" charset="0"/>
                <a:cs typeface="Arial Greek" panose="020B0604020202020204" pitchFamily="34" charset="0"/>
              </a:rPr>
              <a:t>Επιστημονικά Πεδία και Πλαίσια Πρόσβασης</a:t>
            </a:r>
            <a:r>
              <a:rPr lang="el-CY" sz="1800" i="1" dirty="0">
                <a:latin typeface="Comic Sans MS" panose="030F0702030302020204" pitchFamily="66" charset="0"/>
                <a:cs typeface="Arial Greek" panose="020B0604020202020204" pitchFamily="34" charset="0"/>
              </a:rPr>
              <a:t> 2025</a:t>
            </a:r>
            <a:r>
              <a:rPr lang="el-GR" sz="1800" i="1" dirty="0">
                <a:latin typeface="Comic Sans MS" panose="030F0702030302020204" pitchFamily="66" charset="0"/>
                <a:cs typeface="Arial Greek" panose="020B0604020202020204" pitchFamily="34" charset="0"/>
              </a:rPr>
              <a:t>…</a:t>
            </a:r>
            <a:r>
              <a:rPr lang="el-GR" sz="1800" dirty="0">
                <a:latin typeface="Comic Sans MS" panose="030F0702030302020204" pitchFamily="66" charset="0"/>
                <a:cs typeface="Arial Greek" panose="020B0604020202020204" pitchFamily="34" charset="0"/>
              </a:rPr>
              <a:t>» κ.ά.</a:t>
            </a:r>
          </a:p>
          <a:p>
            <a:pPr marL="0" indent="0">
              <a:buNone/>
            </a:pPr>
            <a:r>
              <a:rPr lang="el-CY" sz="1800" dirty="0">
                <a:latin typeface="Comic Sans MS" panose="030F0702030302020204" pitchFamily="66" charset="0"/>
                <a:cs typeface="Arial Greek" panose="020B0604020202020204" pitchFamily="34" charset="0"/>
              </a:rPr>
              <a:t>5.</a:t>
            </a:r>
            <a:r>
              <a:rPr lang="el-GR" sz="1800" dirty="0">
                <a:latin typeface="Comic Sans MS" panose="030F0702030302020204" pitchFamily="66" charset="0"/>
                <a:cs typeface="Arial Greek" panose="020B0604020202020204" pitchFamily="34" charset="0"/>
              </a:rPr>
              <a:t>Οδηγός </a:t>
            </a:r>
            <a:r>
              <a:rPr lang="el-GR" sz="1800" dirty="0" err="1">
                <a:latin typeface="Comic Sans MS" panose="030F0702030302020204" pitchFamily="66" charset="0"/>
                <a:cs typeface="Arial Greek" panose="020B0604020202020204" pitchFamily="34" charset="0"/>
              </a:rPr>
              <a:t>Παγκύπριων</a:t>
            </a:r>
            <a:r>
              <a:rPr lang="el-GR" sz="1800" dirty="0">
                <a:latin typeface="Comic Sans MS" panose="030F0702030302020204" pitchFamily="66" charset="0"/>
                <a:cs typeface="Arial Greek" panose="020B0604020202020204" pitchFamily="34" charset="0"/>
              </a:rPr>
              <a:t> Εξετάσεων </a:t>
            </a:r>
          </a:p>
          <a:p>
            <a:pPr marL="0" indent="0">
              <a:buNone/>
            </a:pPr>
            <a:r>
              <a:rPr lang="el-CY" sz="1800" dirty="0">
                <a:latin typeface="Comic Sans MS" panose="030F0702030302020204" pitchFamily="66" charset="0"/>
                <a:cs typeface="Arial Greek" panose="020B0604020202020204" pitchFamily="34" charset="0"/>
              </a:rPr>
              <a:t>6.</a:t>
            </a:r>
            <a:r>
              <a:rPr lang="el-GR" sz="1800" dirty="0">
                <a:latin typeface="Comic Sans MS" panose="030F0702030302020204" pitchFamily="66" charset="0"/>
                <a:cs typeface="Arial Greek" panose="020B0604020202020204" pitchFamily="34" charset="0"/>
              </a:rPr>
              <a:t>Οδηγοί Σπουδών Δημοσίων και Ιδιωτικών Εκπαιδευτικών Ιδρυμάτων Κύπρου και Ελλάδας και άλλων χωρών</a:t>
            </a:r>
            <a:endParaRPr lang="el-CY" sz="1800" dirty="0">
              <a:latin typeface="Comic Sans MS" panose="030F0702030302020204" pitchFamily="66" charset="0"/>
              <a:cs typeface="Arial Greek" panose="020B0604020202020204" pitchFamily="34" charset="0"/>
            </a:endParaRPr>
          </a:p>
          <a:p>
            <a:pPr marL="0" indent="0">
              <a:buNone/>
            </a:pPr>
            <a:r>
              <a:rPr lang="el-CY" sz="1800" dirty="0">
                <a:latin typeface="Comic Sans MS" panose="030F0702030302020204" pitchFamily="66" charset="0"/>
                <a:cs typeface="Arial Greek" panose="020B0604020202020204" pitchFamily="34" charset="0"/>
              </a:rPr>
              <a:t>7.</a:t>
            </a:r>
            <a:r>
              <a:rPr lang="el-GR" sz="1800" dirty="0">
                <a:latin typeface="Comic Sans MS" panose="030F0702030302020204" pitchFamily="66" charset="0"/>
                <a:cs typeface="Arial Greek" panose="020B0604020202020204" pitchFamily="34" charset="0"/>
              </a:rPr>
              <a:t>Ψυχομετρικά </a:t>
            </a:r>
            <a:r>
              <a:rPr lang="el-GR" sz="1800" dirty="0" err="1">
                <a:latin typeface="Comic Sans MS" panose="030F0702030302020204" pitchFamily="66" charset="0"/>
                <a:cs typeface="Arial Greek" panose="020B0604020202020204" pitchFamily="34" charset="0"/>
              </a:rPr>
              <a:t>Τέστ</a:t>
            </a:r>
            <a:r>
              <a:rPr lang="el-GR" sz="1800" dirty="0">
                <a:latin typeface="Comic Sans MS" panose="030F0702030302020204" pitchFamily="66" charset="0"/>
                <a:cs typeface="Arial Greek" panose="020B0604020202020204" pitchFamily="34" charset="0"/>
              </a:rPr>
              <a:t>  </a:t>
            </a:r>
            <a:r>
              <a:rPr lang="el-GR" sz="1800" dirty="0" err="1">
                <a:latin typeface="Comic Sans MS" panose="030F0702030302020204" pitchFamily="66" charset="0"/>
                <a:cs typeface="Arial Greek" panose="020B0604020202020204" pitchFamily="34" charset="0"/>
              </a:rPr>
              <a:t>π.χ</a:t>
            </a:r>
            <a:r>
              <a:rPr lang="el-GR" sz="1800" dirty="0">
                <a:latin typeface="Comic Sans MS" panose="030F0702030302020204" pitchFamily="66" charset="0"/>
                <a:cs typeface="Arial Greek" panose="020B0604020202020204" pitchFamily="34" charset="0"/>
              </a:rPr>
              <a:t>  «ΑΡΙΑΔΝΗ»</a:t>
            </a:r>
            <a:r>
              <a:rPr lang="en-GB" sz="1800" dirty="0">
                <a:latin typeface="Comic Sans MS" panose="030F0702030302020204" pitchFamily="66" charset="0"/>
                <a:cs typeface="Arial Greek" panose="020B0604020202020204" pitchFamily="34" charset="0"/>
              </a:rPr>
              <a:t>,</a:t>
            </a:r>
            <a:r>
              <a:rPr lang="el-GR" sz="1800" dirty="0">
                <a:latin typeface="Comic Sans MS" panose="030F0702030302020204" pitchFamily="66" charset="0"/>
                <a:cs typeface="Arial Greek" panose="020B0604020202020204" pitchFamily="34" charset="0"/>
              </a:rPr>
              <a:t> «ΑΡΙΣΤΟΝ»</a:t>
            </a:r>
            <a:r>
              <a:rPr lang="en-GB" sz="1800" dirty="0">
                <a:latin typeface="Comic Sans MS" panose="030F0702030302020204" pitchFamily="66" charset="0"/>
                <a:cs typeface="Arial Greek" panose="020B0604020202020204" pitchFamily="34" charset="0"/>
              </a:rPr>
              <a:t>,</a:t>
            </a:r>
            <a:r>
              <a:rPr lang="el-CY" sz="1800" dirty="0">
                <a:latin typeface="Comic Sans MS" panose="030F0702030302020204" pitchFamily="66" charset="0"/>
                <a:cs typeface="Arial Greek" panose="020B0604020202020204" pitchFamily="34" charset="0"/>
              </a:rPr>
              <a:t> </a:t>
            </a:r>
            <a:r>
              <a:rPr lang="el-GR" sz="1800" dirty="0">
                <a:latin typeface="Comic Sans MS" panose="030F0702030302020204" pitchFamily="66" charset="0"/>
                <a:cs typeface="Arial Greek" panose="020B0604020202020204" pitchFamily="34" charset="0"/>
              </a:rPr>
              <a:t>«</a:t>
            </a:r>
            <a:r>
              <a:rPr lang="en-GB" sz="1800" dirty="0">
                <a:latin typeface="Comic Sans MS" panose="030F0702030302020204" pitchFamily="66" charset="0"/>
                <a:cs typeface="Arial Greek" panose="020B0604020202020204" pitchFamily="34" charset="0"/>
              </a:rPr>
              <a:t>HORIZON</a:t>
            </a:r>
            <a:r>
              <a:rPr lang="el-GR" sz="1800" dirty="0">
                <a:latin typeface="Comic Sans MS" panose="030F0702030302020204" pitchFamily="66" charset="0"/>
                <a:cs typeface="Arial Greek" panose="020B0604020202020204" pitchFamily="34" charset="0"/>
              </a:rPr>
              <a:t>»</a:t>
            </a:r>
            <a:r>
              <a:rPr lang="el-CY" sz="1800" dirty="0">
                <a:latin typeface="Comic Sans MS" panose="030F0702030302020204" pitchFamily="66" charset="0"/>
                <a:cs typeface="Arial Greek" panose="020B0604020202020204" pitchFamily="34" charset="0"/>
              </a:rPr>
              <a:t>, </a:t>
            </a:r>
            <a:r>
              <a:rPr lang="el-GR" sz="1800" dirty="0">
                <a:latin typeface="Comic Sans MS" panose="030F0702030302020204" pitchFamily="66" charset="0"/>
                <a:cs typeface="Arial Greek" panose="020B0604020202020204" pitchFamily="34" charset="0"/>
              </a:rPr>
              <a:t>«</a:t>
            </a:r>
            <a:r>
              <a:rPr lang="en-GB" sz="1800" dirty="0">
                <a:latin typeface="Comic Sans MS" panose="030F0702030302020204" pitchFamily="66" charset="0"/>
                <a:cs typeface="Arial Greek" panose="020B0604020202020204" pitchFamily="34" charset="0"/>
              </a:rPr>
              <a:t>CARRER GATE</a:t>
            </a:r>
            <a:r>
              <a:rPr lang="el-GR" sz="1800" dirty="0">
                <a:latin typeface="Comic Sans MS" panose="030F0702030302020204" pitchFamily="66" charset="0"/>
                <a:cs typeface="Arial Greek" panose="020B0604020202020204" pitchFamily="34" charset="0"/>
              </a:rPr>
              <a:t>»</a:t>
            </a:r>
            <a:r>
              <a:rPr lang="el-CY" sz="1800" dirty="0">
                <a:latin typeface="Comic Sans MS" panose="030F0702030302020204" pitchFamily="66" charset="0"/>
                <a:cs typeface="Arial Greek" panose="020B0604020202020204" pitchFamily="34" charset="0"/>
              </a:rPr>
              <a:t> </a:t>
            </a:r>
            <a:br>
              <a:rPr lang="el-GR" sz="1800" dirty="0">
                <a:latin typeface="Comic Sans MS" panose="030F0702030302020204" pitchFamily="66" charset="0"/>
                <a:cs typeface="Arial Greek" panose="020B0604020202020204" pitchFamily="34" charset="0"/>
              </a:rPr>
            </a:br>
            <a:r>
              <a:rPr lang="el-GR" sz="1800" dirty="0">
                <a:latin typeface="Comic Sans MS" panose="030F0702030302020204" pitchFamily="66" charset="0"/>
                <a:cs typeface="Arial Greek" panose="020B0604020202020204" pitchFamily="34" charset="0"/>
              </a:rPr>
              <a:t>Σύνδεση Προσωπικότητας με Ομάδες Επαγγελμάτων</a:t>
            </a:r>
            <a:endParaRPr lang="el-CY" sz="1800" dirty="0">
              <a:latin typeface="Comic Sans MS" panose="030F0702030302020204" pitchFamily="66" charset="0"/>
              <a:cs typeface="Arial Greek" panose="020B0604020202020204" pitchFamily="34" charset="0"/>
            </a:endParaRPr>
          </a:p>
          <a:p>
            <a:pPr marL="0" indent="0">
              <a:buNone/>
            </a:pPr>
            <a:r>
              <a:rPr lang="el-CY" sz="1800" dirty="0">
                <a:latin typeface="Comic Sans MS" panose="030F0702030302020204" pitchFamily="66" charset="0"/>
                <a:cs typeface="Arial Greek" panose="020B0604020202020204" pitchFamily="34" charset="0"/>
              </a:rPr>
              <a:t>9.</a:t>
            </a:r>
            <a:r>
              <a:rPr lang="el-GR" sz="1800" dirty="0">
                <a:latin typeface="Comic Sans MS" panose="030F0702030302020204" pitchFamily="66" charset="0"/>
                <a:cs typeface="Arial Greek" panose="020B0604020202020204" pitchFamily="34" charset="0"/>
              </a:rPr>
              <a:t>Άλλες δραστηριότητες</a:t>
            </a:r>
            <a:endParaRPr lang="en-US" sz="1800" dirty="0">
              <a:latin typeface="Comic Sans MS" panose="030F0702030302020204" pitchFamily="66" charset="0"/>
              <a:cs typeface="Arial Greek" panose="020B0604020202020204" pitchFamily="34" charset="0"/>
            </a:endParaRPr>
          </a:p>
        </p:txBody>
      </p:sp>
      <p:sp>
        <p:nvSpPr>
          <p:cNvPr id="7" name="Rectangle 2"/>
          <p:cNvSpPr>
            <a:spLocks noGrp="1" noChangeArrowheads="1"/>
          </p:cNvSpPr>
          <p:nvPr>
            <p:ph type="title"/>
          </p:nvPr>
        </p:nvSpPr>
        <p:spPr>
          <a:xfrm>
            <a:off x="1708486" y="0"/>
            <a:ext cx="10181138" cy="1281112"/>
          </a:xfrm>
        </p:spPr>
        <p:txBody>
          <a:bodyPr>
            <a:normAutofit fontScale="90000"/>
          </a:bodyPr>
          <a:lstStyle/>
          <a:p>
            <a:pPr>
              <a:defRPr/>
            </a:pPr>
            <a:br>
              <a:rPr lang="el-CY" sz="2800" b="1" dirty="0">
                <a:effectLst>
                  <a:outerShdw blurRad="38100" dist="38100" dir="2700000" algn="tl">
                    <a:srgbClr val="000000">
                      <a:alpha val="43137"/>
                    </a:srgbClr>
                  </a:outerShdw>
                </a:effectLst>
                <a:latin typeface="Comic Sans MS" panose="030F0702030302020204" pitchFamily="66" charset="0"/>
                <a:cs typeface="Arial Greek" panose="020B0604020202020204" pitchFamily="34" charset="0"/>
              </a:rPr>
            </a:br>
            <a:r>
              <a:rPr lang="el-GR" sz="2800" b="1" dirty="0">
                <a:effectLst>
                  <a:outerShdw blurRad="38100" dist="38100" dir="2700000" algn="tl">
                    <a:srgbClr val="000000">
                      <a:alpha val="43137"/>
                    </a:srgbClr>
                  </a:outerShdw>
                </a:effectLst>
                <a:latin typeface="Comic Sans MS" panose="030F0702030302020204" pitchFamily="66" charset="0"/>
                <a:cs typeface="Arial Greek" panose="020B0604020202020204" pitchFamily="34" charset="0"/>
              </a:rPr>
              <a:t>ΜΕΣΑ  ΥΛΟΠΟΙΗΣΗΣ  ΤΗΣ ΔΙΑΔΙΚΑΣΙΑΣ  ΕΠΙΛΟΓΗΣ  ΕΚΠΑΙΔΕΥΤΙΚΗΣ  - ΕΠΑΓΓΕΛΜΑΤΙΚΗΣ  ΑΠΟΦΑΣΗΣ</a:t>
            </a:r>
            <a:br>
              <a:rPr lang="el-GR" sz="3200" dirty="0">
                <a:latin typeface="Comic Sans MS" panose="030F0702030302020204" pitchFamily="66" charset="0"/>
              </a:rPr>
            </a:br>
            <a:br>
              <a:rPr lang="el-GR" sz="3200" dirty="0">
                <a:effectLst>
                  <a:outerShdw blurRad="38100" dist="38100" dir="2700000" algn="tl">
                    <a:srgbClr val="C0C0C0"/>
                  </a:outerShdw>
                </a:effectLst>
                <a:latin typeface="Comic Sans MS" panose="030F0702030302020204" pitchFamily="66" charset="0"/>
              </a:rPr>
            </a:br>
            <a:br>
              <a:rPr lang="el-GR" sz="3200" dirty="0">
                <a:effectLst>
                  <a:outerShdw blurRad="38100" dist="38100" dir="2700000" algn="tl">
                    <a:srgbClr val="C0C0C0"/>
                  </a:outerShdw>
                </a:effectLst>
                <a:latin typeface="Comic Sans MS" panose="030F0702030302020204" pitchFamily="66" charset="0"/>
              </a:rPr>
            </a:br>
            <a:endParaRPr lang="en-US" sz="2800" dirty="0">
              <a:effectLst>
                <a:outerShdw blurRad="38100" dist="38100" dir="2700000" algn="tl">
                  <a:srgbClr val="C0C0C0"/>
                </a:outerShdw>
              </a:effectLst>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70714CD-3E9F-C29F-54A2-E459CD55EFF8}"/>
              </a:ext>
            </a:extLst>
          </p:cNvPr>
          <p:cNvSpPr>
            <a:spLocks noGrp="1"/>
          </p:cNvSpPr>
          <p:nvPr>
            <p:ph idx="1"/>
          </p:nvPr>
        </p:nvSpPr>
        <p:spPr>
          <a:xfrm>
            <a:off x="1540543" y="697832"/>
            <a:ext cx="9964069" cy="5213390"/>
          </a:xfrm>
        </p:spPr>
        <p:txBody>
          <a:bodyPr/>
          <a:lstStyle/>
          <a:p>
            <a:endParaRPr lang="el-CY" sz="4000" dirty="0">
              <a:latin typeface="Comic Sans MS" panose="030F0702030302020204" pitchFamily="66" charset="0"/>
              <a:cs typeface="Arial Greek" panose="020B0604020202020204" pitchFamily="34" charset="0"/>
            </a:endParaRPr>
          </a:p>
          <a:p>
            <a:endParaRPr lang="el-CY" sz="4000" dirty="0">
              <a:latin typeface="Comic Sans MS" panose="030F0702030302020204" pitchFamily="66" charset="0"/>
              <a:cs typeface="Arial Greek" panose="020B0604020202020204" pitchFamily="34" charset="0"/>
            </a:endParaRPr>
          </a:p>
          <a:p>
            <a:pPr marL="0" indent="0" algn="ctr">
              <a:buNone/>
            </a:pPr>
            <a:r>
              <a:rPr lang="el-GR" sz="4000" dirty="0">
                <a:latin typeface="Comic Sans MS" panose="030F0702030302020204" pitchFamily="66" charset="0"/>
                <a:cs typeface="Arial Greek" panose="020B0604020202020204" pitchFamily="34" charset="0"/>
              </a:rPr>
              <a:t>Ευχαριστώ για την προσοχή</a:t>
            </a:r>
            <a:r>
              <a:rPr lang="el-CY" sz="4000">
                <a:latin typeface="Comic Sans MS" panose="030F0702030302020204" pitchFamily="66" charset="0"/>
                <a:cs typeface="Arial Greek" panose="020B0604020202020204" pitchFamily="34" charset="0"/>
              </a:rPr>
              <a:t>!</a:t>
            </a:r>
            <a:endParaRPr lang="el-GR" sz="4000" dirty="0">
              <a:latin typeface="Comic Sans MS" panose="030F0702030302020204" pitchFamily="66" charset="0"/>
              <a:cs typeface="Arial Greek" panose="020B0604020202020204" pitchFamily="34" charset="0"/>
            </a:endParaRPr>
          </a:p>
          <a:p>
            <a:endParaRPr lang="en-CY" dirty="0"/>
          </a:p>
        </p:txBody>
      </p:sp>
      <p:pic>
        <p:nvPicPr>
          <p:cNvPr id="5" name="Picture 4">
            <a:extLst>
              <a:ext uri="{FF2B5EF4-FFF2-40B4-BE49-F238E27FC236}">
                <a16:creationId xmlns:a16="http://schemas.microsoft.com/office/drawing/2014/main" id="{2CF42EAA-0F42-8E5B-C9E9-7C2B11D1C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950" y="5746750"/>
            <a:ext cx="1035050" cy="1111250"/>
          </a:xfrm>
          <a:prstGeom prst="rect">
            <a:avLst/>
          </a:prstGeom>
        </p:spPr>
      </p:pic>
      <p:sp>
        <p:nvSpPr>
          <p:cNvPr id="7" name="Subtitle 2">
            <a:extLst>
              <a:ext uri="{FF2B5EF4-FFF2-40B4-BE49-F238E27FC236}">
                <a16:creationId xmlns:a16="http://schemas.microsoft.com/office/drawing/2014/main" id="{DFE0AF2A-4263-36C9-564E-8085BB3F25CA}"/>
              </a:ext>
            </a:extLst>
          </p:cNvPr>
          <p:cNvSpPr txBox="1">
            <a:spLocks/>
          </p:cNvSpPr>
          <p:nvPr/>
        </p:nvSpPr>
        <p:spPr>
          <a:xfrm>
            <a:off x="7608700" y="6136104"/>
            <a:ext cx="8131550"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l-CY" dirty="0" err="1"/>
              <a:t>Γρ</a:t>
            </a:r>
            <a:r>
              <a:rPr lang="el-CY" dirty="0"/>
              <a:t>αφείο Συμβουλευτικής</a:t>
            </a:r>
            <a:endParaRPr lang="el-GR" dirty="0"/>
          </a:p>
          <a:p>
            <a:endParaRPr lang="el-GR" dirty="0"/>
          </a:p>
          <a:p>
            <a:endParaRPr lang="en-CY" dirty="0"/>
          </a:p>
        </p:txBody>
      </p:sp>
    </p:spTree>
    <p:extLst>
      <p:ext uri="{BB962C8B-B14F-4D97-AF65-F5344CB8AC3E}">
        <p14:creationId xmlns:p14="http://schemas.microsoft.com/office/powerpoint/2010/main" val="303267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F66D-C24A-4A0E-FA70-7E9D1938BC4E}"/>
              </a:ext>
            </a:extLst>
          </p:cNvPr>
          <p:cNvSpPr>
            <a:spLocks noGrp="1"/>
          </p:cNvSpPr>
          <p:nvPr>
            <p:ph type="title"/>
          </p:nvPr>
        </p:nvSpPr>
        <p:spPr>
          <a:xfrm>
            <a:off x="1015576" y="1332296"/>
            <a:ext cx="5442374" cy="3934628"/>
          </a:xfrm>
        </p:spPr>
        <p:txBody>
          <a:bodyPr vert="horz" lIns="91440" tIns="45720" rIns="91440" bIns="45720" rtlCol="0" anchor="ctr">
            <a:normAutofit/>
          </a:bodyPr>
          <a:lstStyle/>
          <a:p>
            <a:r>
              <a:rPr lang="en-US" sz="4000" dirty="0">
                <a:latin typeface="+mn-lt"/>
              </a:rPr>
              <a:t>ΟΜΑΔΕΣ ΠΡΟΣΑΝΑΤΟΛΙΣΜΟΥ ΚΑΙ ΚΑΤΕΥΘΥΝΣΕΙΣ ΛΥΚΕΙΟΥ</a:t>
            </a:r>
          </a:p>
        </p:txBody>
      </p:sp>
      <p:pic>
        <p:nvPicPr>
          <p:cNvPr id="4" name="Picture 3" descr="Cartoon of men running with books">
            <a:extLst>
              <a:ext uri="{FF2B5EF4-FFF2-40B4-BE49-F238E27FC236}">
                <a16:creationId xmlns:a16="http://schemas.microsoft.com/office/drawing/2014/main" id="{27BFECCE-E1B3-CB4C-B910-4D4346A5D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950" y="1332296"/>
            <a:ext cx="5226012" cy="3797977"/>
          </a:xfrm>
          <a:prstGeom prst="rect">
            <a:avLst/>
          </a:prstGeom>
        </p:spPr>
      </p:pic>
      <p:pic>
        <p:nvPicPr>
          <p:cNvPr id="3" name="Picture 2">
            <a:extLst>
              <a:ext uri="{FF2B5EF4-FFF2-40B4-BE49-F238E27FC236}">
                <a16:creationId xmlns:a16="http://schemas.microsoft.com/office/drawing/2014/main" id="{59B7D19A-3506-6D5B-EF3A-D437AC4FB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950" y="5525704"/>
            <a:ext cx="1035050" cy="1111250"/>
          </a:xfrm>
          <a:prstGeom prst="rect">
            <a:avLst/>
          </a:prstGeom>
        </p:spPr>
      </p:pic>
    </p:spTree>
    <p:extLst>
      <p:ext uri="{BB962C8B-B14F-4D97-AF65-F5344CB8AC3E}">
        <p14:creationId xmlns:p14="http://schemas.microsoft.com/office/powerpoint/2010/main" val="81281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046DC-6052-4CFB-1F66-932BE2F3BC6C}"/>
              </a:ext>
            </a:extLst>
          </p:cNvPr>
          <p:cNvSpPr>
            <a:spLocks noGrp="1"/>
          </p:cNvSpPr>
          <p:nvPr>
            <p:ph type="title"/>
          </p:nvPr>
        </p:nvSpPr>
        <p:spPr>
          <a:xfrm>
            <a:off x="1727915" y="744113"/>
            <a:ext cx="9144000" cy="820850"/>
          </a:xfrm>
        </p:spPr>
        <p:txBody>
          <a:bodyPr/>
          <a:lstStyle/>
          <a:p>
            <a:r>
              <a:rPr lang="el-GR" dirty="0"/>
              <a:t>Α’ Λυκείου (</a:t>
            </a:r>
            <a:r>
              <a:rPr lang="el-GR" dirty="0">
                <a:latin typeface="+mn-lt"/>
              </a:rPr>
              <a:t>Ομάδες</a:t>
            </a:r>
            <a:r>
              <a:rPr lang="el-GR" dirty="0"/>
              <a:t> Προσανατολισμού)</a:t>
            </a:r>
            <a:endParaRPr lang="en-CY" dirty="0"/>
          </a:p>
        </p:txBody>
      </p:sp>
      <p:sp>
        <p:nvSpPr>
          <p:cNvPr id="3" name="Content Placeholder 2">
            <a:extLst>
              <a:ext uri="{FF2B5EF4-FFF2-40B4-BE49-F238E27FC236}">
                <a16:creationId xmlns:a16="http://schemas.microsoft.com/office/drawing/2014/main" id="{6E8977B3-8FE2-57CC-51ED-D0B363D99CEC}"/>
              </a:ext>
            </a:extLst>
          </p:cNvPr>
          <p:cNvSpPr>
            <a:spLocks noGrp="1"/>
          </p:cNvSpPr>
          <p:nvPr>
            <p:ph idx="1"/>
          </p:nvPr>
        </p:nvSpPr>
        <p:spPr>
          <a:xfrm>
            <a:off x="2674712" y="1995436"/>
            <a:ext cx="9144000" cy="4235079"/>
          </a:xfrm>
        </p:spPr>
        <p:txBody>
          <a:bodyPr>
            <a:normAutofit/>
          </a:bodyPr>
          <a:lstStyle/>
          <a:p>
            <a:pPr marL="0" indent="0">
              <a:buNone/>
            </a:pPr>
            <a:r>
              <a:rPr lang="el-GR" sz="2800" b="1" dirty="0"/>
              <a:t>1</a:t>
            </a:r>
            <a:r>
              <a:rPr lang="el-GR" sz="2800" b="1" baseline="30000" dirty="0"/>
              <a:t>η</a:t>
            </a:r>
            <a:r>
              <a:rPr lang="el-GR" sz="2800" b="1" dirty="0"/>
              <a:t> ΟΜΠ: </a:t>
            </a:r>
            <a:r>
              <a:rPr lang="el-GR" sz="2800" dirty="0"/>
              <a:t>Αρχαία Ελληνικά /  Αρχαιογνωσία - Ιστορία </a:t>
            </a:r>
            <a:endParaRPr lang="en-US" sz="2800" dirty="0"/>
          </a:p>
          <a:p>
            <a:pPr marL="0" indent="0">
              <a:buNone/>
            </a:pPr>
            <a:r>
              <a:rPr lang="el-GR" dirty="0"/>
              <a:t> </a:t>
            </a:r>
          </a:p>
          <a:p>
            <a:pPr marL="0" indent="0">
              <a:buNone/>
            </a:pPr>
            <a:r>
              <a:rPr lang="el-GR" sz="2800" b="1" dirty="0"/>
              <a:t>2</a:t>
            </a:r>
            <a:r>
              <a:rPr lang="el-GR" sz="2800" b="1" baseline="30000" dirty="0"/>
              <a:t>η</a:t>
            </a:r>
            <a:r>
              <a:rPr lang="el-GR" sz="2800" b="1" dirty="0"/>
              <a:t> ΟΜΠ: </a:t>
            </a:r>
            <a:r>
              <a:rPr lang="el-GR" sz="2800" dirty="0"/>
              <a:t>Μαθηματικά – Φυσική</a:t>
            </a:r>
            <a:endParaRPr lang="en-US" sz="2800" dirty="0"/>
          </a:p>
          <a:p>
            <a:pPr marL="0" indent="0">
              <a:buNone/>
            </a:pPr>
            <a:endParaRPr lang="el-GR" sz="2800" dirty="0"/>
          </a:p>
          <a:p>
            <a:pPr marL="0" indent="0">
              <a:buNone/>
            </a:pPr>
            <a:r>
              <a:rPr lang="el-GR" sz="2800" b="1" dirty="0"/>
              <a:t>3</a:t>
            </a:r>
            <a:r>
              <a:rPr lang="el-GR" sz="2800" b="1" baseline="30000" dirty="0"/>
              <a:t>η</a:t>
            </a:r>
            <a:r>
              <a:rPr lang="el-GR" sz="2800" b="1" dirty="0"/>
              <a:t> ΟΜΠ: </a:t>
            </a:r>
            <a:r>
              <a:rPr lang="el-GR" sz="2800" dirty="0"/>
              <a:t>Μαθηματικά – Οικονομικά</a:t>
            </a:r>
            <a:endParaRPr lang="en-US" sz="2800" dirty="0"/>
          </a:p>
          <a:p>
            <a:pPr marL="0" indent="0">
              <a:buNone/>
            </a:pPr>
            <a:endParaRPr lang="el-GR" sz="2800" dirty="0"/>
          </a:p>
          <a:p>
            <a:pPr marL="0" indent="0">
              <a:buNone/>
            </a:pPr>
            <a:r>
              <a:rPr lang="el-GR" sz="2800" b="1" dirty="0"/>
              <a:t>4</a:t>
            </a:r>
            <a:r>
              <a:rPr lang="el-GR" sz="2800" b="1" baseline="30000" dirty="0"/>
              <a:t>η</a:t>
            </a:r>
            <a:r>
              <a:rPr lang="el-GR" sz="2800" b="1" dirty="0"/>
              <a:t> ΟΜΠ</a:t>
            </a:r>
            <a:r>
              <a:rPr lang="el-GR" sz="2800" dirty="0"/>
              <a:t>: Οικονομικά - Αγγλικά</a:t>
            </a:r>
            <a:endParaRPr lang="en-CY" sz="2800" dirty="0"/>
          </a:p>
        </p:txBody>
      </p:sp>
      <p:sp>
        <p:nvSpPr>
          <p:cNvPr id="4" name="Arrow: Right 3">
            <a:extLst>
              <a:ext uri="{FF2B5EF4-FFF2-40B4-BE49-F238E27FC236}">
                <a16:creationId xmlns:a16="http://schemas.microsoft.com/office/drawing/2014/main" id="{0A973348-3F32-6AA8-1712-71FFF4F9809B}"/>
              </a:ext>
            </a:extLst>
          </p:cNvPr>
          <p:cNvSpPr/>
          <p:nvPr/>
        </p:nvSpPr>
        <p:spPr>
          <a:xfrm>
            <a:off x="1688121" y="1995436"/>
            <a:ext cx="685800" cy="650630"/>
          </a:xfrm>
          <a:prstGeom prst="rightArrow">
            <a:avLst/>
          </a:prstGeom>
          <a:solidFill>
            <a:schemeClr val="accent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ln w="0"/>
              <a:solidFill>
                <a:schemeClr val="tx1"/>
              </a:solidFill>
              <a:effectLst>
                <a:outerShdw blurRad="38100" dist="19050" dir="2700000" algn="tl" rotWithShape="0">
                  <a:schemeClr val="dk1">
                    <a:alpha val="40000"/>
                  </a:schemeClr>
                </a:outerShdw>
              </a:effectLst>
            </a:endParaRPr>
          </a:p>
        </p:txBody>
      </p:sp>
      <p:sp>
        <p:nvSpPr>
          <p:cNvPr id="5" name="Arrow: Right 4">
            <a:extLst>
              <a:ext uri="{FF2B5EF4-FFF2-40B4-BE49-F238E27FC236}">
                <a16:creationId xmlns:a16="http://schemas.microsoft.com/office/drawing/2014/main" id="{1CDB9359-255C-D074-E98E-CB6D709B5C7C}"/>
              </a:ext>
            </a:extLst>
          </p:cNvPr>
          <p:cNvSpPr/>
          <p:nvPr/>
        </p:nvSpPr>
        <p:spPr>
          <a:xfrm>
            <a:off x="1727915" y="3942667"/>
            <a:ext cx="685801" cy="650630"/>
          </a:xfrm>
          <a:prstGeom prst="rightArrow">
            <a:avLst/>
          </a:prstGeom>
          <a:solidFill>
            <a:schemeClr val="accent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6" name="Arrow: Right 5">
            <a:extLst>
              <a:ext uri="{FF2B5EF4-FFF2-40B4-BE49-F238E27FC236}">
                <a16:creationId xmlns:a16="http://schemas.microsoft.com/office/drawing/2014/main" id="{705CF140-4B5A-60F1-900E-7E4F920BA8A8}"/>
              </a:ext>
            </a:extLst>
          </p:cNvPr>
          <p:cNvSpPr/>
          <p:nvPr/>
        </p:nvSpPr>
        <p:spPr>
          <a:xfrm>
            <a:off x="1727915" y="2992887"/>
            <a:ext cx="685800" cy="650630"/>
          </a:xfrm>
          <a:prstGeom prst="rightArrow">
            <a:avLst/>
          </a:prstGeom>
          <a:solidFill>
            <a:schemeClr val="accent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7" name="Arrow: Right 6">
            <a:extLst>
              <a:ext uri="{FF2B5EF4-FFF2-40B4-BE49-F238E27FC236}">
                <a16:creationId xmlns:a16="http://schemas.microsoft.com/office/drawing/2014/main" id="{6C1C54BF-9C6B-E90C-2CDF-59086F8DFD78}"/>
              </a:ext>
            </a:extLst>
          </p:cNvPr>
          <p:cNvSpPr/>
          <p:nvPr/>
        </p:nvSpPr>
        <p:spPr>
          <a:xfrm>
            <a:off x="1727915" y="5071441"/>
            <a:ext cx="685800" cy="650630"/>
          </a:xfrm>
          <a:prstGeom prst="rightArrow">
            <a:avLst/>
          </a:prstGeom>
          <a:solidFill>
            <a:schemeClr val="accent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dirty="0"/>
          </a:p>
        </p:txBody>
      </p:sp>
      <p:pic>
        <p:nvPicPr>
          <p:cNvPr id="8" name="Picture 7">
            <a:extLst>
              <a:ext uri="{FF2B5EF4-FFF2-40B4-BE49-F238E27FC236}">
                <a16:creationId xmlns:a16="http://schemas.microsoft.com/office/drawing/2014/main" id="{97F28C90-A5ED-E0F5-C8A4-1AE4850B5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950" y="5674890"/>
            <a:ext cx="1035050" cy="1111250"/>
          </a:xfrm>
          <a:prstGeom prst="rect">
            <a:avLst/>
          </a:prstGeom>
        </p:spPr>
      </p:pic>
    </p:spTree>
    <p:extLst>
      <p:ext uri="{BB962C8B-B14F-4D97-AF65-F5344CB8AC3E}">
        <p14:creationId xmlns:p14="http://schemas.microsoft.com/office/powerpoint/2010/main" val="321377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Content Placeholder 5">
            <a:extLst>
              <a:ext uri="{FF2B5EF4-FFF2-40B4-BE49-F238E27FC236}">
                <a16:creationId xmlns:a16="http://schemas.microsoft.com/office/drawing/2014/main" id="{9FD9722E-DBD1-F3A4-6EFC-E46580ACEB90}"/>
              </a:ext>
            </a:extLst>
          </p:cNvPr>
          <p:cNvPicPr>
            <a:picLocks noGrp="1" noChangeAspect="1"/>
          </p:cNvPicPr>
          <p:nvPr>
            <p:ph idx="1"/>
          </p:nvPr>
        </p:nvPicPr>
        <p:blipFill>
          <a:blip r:embed="rId3"/>
          <a:stretch>
            <a:fillRect/>
          </a:stretch>
        </p:blipFill>
        <p:spPr>
          <a:xfrm>
            <a:off x="1175561" y="1237502"/>
            <a:ext cx="10354541" cy="5056759"/>
          </a:xfrm>
        </p:spPr>
      </p:pic>
      <p:pic>
        <p:nvPicPr>
          <p:cNvPr id="2" name="Picture 1">
            <a:extLst>
              <a:ext uri="{FF2B5EF4-FFF2-40B4-BE49-F238E27FC236}">
                <a16:creationId xmlns:a16="http://schemas.microsoft.com/office/drawing/2014/main" id="{D04F08B7-AD4D-CB3A-63EE-8233EA9BA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950" y="5746750"/>
            <a:ext cx="1035050" cy="1111250"/>
          </a:xfrm>
          <a:prstGeom prst="rect">
            <a:avLst/>
          </a:prstGeom>
        </p:spPr>
      </p:pic>
    </p:spTree>
    <p:extLst>
      <p:ext uri="{BB962C8B-B14F-4D97-AF65-F5344CB8AC3E}">
        <p14:creationId xmlns:p14="http://schemas.microsoft.com/office/powerpoint/2010/main" val="1096403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502"/>
            <a:ext cx="11693769" cy="413281"/>
          </a:xfrm>
        </p:spPr>
        <p:txBody>
          <a:bodyPr>
            <a:noAutofit/>
          </a:bodyPr>
          <a:lstStyle/>
          <a:p>
            <a:pPr algn="ctr"/>
            <a:r>
              <a:rPr lang="el-GR" sz="2400" b="1" dirty="0"/>
              <a:t>Ομάδες Μαθημάτων Προσανατολισμού Α’ Λυκείου -&gt; Κατευθύνσεις Β’ και Γ’ Λυκείου</a:t>
            </a:r>
            <a:endParaRPr lang="en-US" sz="2400" b="1" dirty="0"/>
          </a:p>
        </p:txBody>
      </p:sp>
      <p:pic>
        <p:nvPicPr>
          <p:cNvPr id="9" name="Content Placeholder 8">
            <a:extLst>
              <a:ext uri="{FF2B5EF4-FFF2-40B4-BE49-F238E27FC236}">
                <a16:creationId xmlns:a16="http://schemas.microsoft.com/office/drawing/2014/main" id="{8BA4EC24-C95B-131D-B450-0FFC3F617578}"/>
              </a:ext>
            </a:extLst>
          </p:cNvPr>
          <p:cNvPicPr>
            <a:picLocks noGrp="1" noChangeAspect="1"/>
          </p:cNvPicPr>
          <p:nvPr>
            <p:ph idx="1"/>
          </p:nvPr>
        </p:nvPicPr>
        <p:blipFill>
          <a:blip r:embed="rId3"/>
          <a:srcRect l="29243" t="42335" r="28767" b="20815"/>
          <a:stretch/>
        </p:blipFill>
        <p:spPr>
          <a:xfrm>
            <a:off x="1178169" y="1070084"/>
            <a:ext cx="10515600" cy="5271560"/>
          </a:xfrm>
        </p:spPr>
      </p:pic>
      <p:pic>
        <p:nvPicPr>
          <p:cNvPr id="3" name="Picture 2">
            <a:extLst>
              <a:ext uri="{FF2B5EF4-FFF2-40B4-BE49-F238E27FC236}">
                <a16:creationId xmlns:a16="http://schemas.microsoft.com/office/drawing/2014/main" id="{607843FA-6C4F-4357-F6B5-413DE8A1AA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950" y="5742695"/>
            <a:ext cx="1035050" cy="1111250"/>
          </a:xfrm>
          <a:prstGeom prst="rect">
            <a:avLst/>
          </a:prstGeom>
        </p:spPr>
      </p:pic>
    </p:spTree>
    <p:extLst>
      <p:ext uri="{BB962C8B-B14F-4D97-AF65-F5344CB8AC3E}">
        <p14:creationId xmlns:p14="http://schemas.microsoft.com/office/powerpoint/2010/main" val="117822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757" y="189829"/>
            <a:ext cx="8229600" cy="553091"/>
          </a:xfrm>
        </p:spPr>
        <p:txBody>
          <a:bodyPr>
            <a:normAutofit fontScale="90000"/>
          </a:bodyPr>
          <a:lstStyle/>
          <a:p>
            <a:pPr algn="ctr"/>
            <a:r>
              <a:rPr lang="el-GR" b="1" dirty="0"/>
              <a:t>Εξεταζόμενα Μαθήματα Α΄ Λυκείου </a:t>
            </a:r>
            <a:endParaRPr lang="en-US" b="1" dirty="0"/>
          </a:p>
        </p:txBody>
      </p:sp>
      <p:pic>
        <p:nvPicPr>
          <p:cNvPr id="5" name="Picture 4">
            <a:extLst>
              <a:ext uri="{FF2B5EF4-FFF2-40B4-BE49-F238E27FC236}">
                <a16:creationId xmlns:a16="http://schemas.microsoft.com/office/drawing/2014/main" id="{1C4A103D-5472-38B6-9D86-E2F1837E937B}"/>
              </a:ext>
            </a:extLst>
          </p:cNvPr>
          <p:cNvPicPr>
            <a:picLocks noChangeAspect="1"/>
          </p:cNvPicPr>
          <p:nvPr/>
        </p:nvPicPr>
        <p:blipFill>
          <a:blip r:embed="rId3"/>
          <a:srcRect l="29134" t="34351" r="28606" b="38456"/>
          <a:stretch/>
        </p:blipFill>
        <p:spPr>
          <a:xfrm>
            <a:off x="1016618" y="1236477"/>
            <a:ext cx="10158763" cy="5099538"/>
          </a:xfrm>
          <a:prstGeom prst="rect">
            <a:avLst/>
          </a:prstGeom>
        </p:spPr>
      </p:pic>
      <p:pic>
        <p:nvPicPr>
          <p:cNvPr id="3" name="Picture 2">
            <a:extLst>
              <a:ext uri="{FF2B5EF4-FFF2-40B4-BE49-F238E27FC236}">
                <a16:creationId xmlns:a16="http://schemas.microsoft.com/office/drawing/2014/main" id="{74D6E999-A002-C4B6-DE3B-BE086D0FA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950" y="5677054"/>
            <a:ext cx="1035050" cy="1111250"/>
          </a:xfrm>
          <a:prstGeom prst="rect">
            <a:avLst/>
          </a:prstGeom>
        </p:spPr>
      </p:pic>
    </p:spTree>
    <p:extLst>
      <p:ext uri="{BB962C8B-B14F-4D97-AF65-F5344CB8AC3E}">
        <p14:creationId xmlns:p14="http://schemas.microsoft.com/office/powerpoint/2010/main" val="4270169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3" name="TextBox 2"/>
          <p:cNvSpPr txBox="1"/>
          <p:nvPr/>
        </p:nvSpPr>
        <p:spPr>
          <a:xfrm>
            <a:off x="192506" y="1390727"/>
            <a:ext cx="4860758" cy="4466841"/>
          </a:xfrm>
          <a:prstGeom prst="rect">
            <a:avLst/>
          </a:prstGeom>
        </p:spPr>
        <p:txBody>
          <a:bodyPr vert="horz" lIns="91440" tIns="45720" rIns="91440" bIns="45720" rtlCol="0" anchor="ctr">
            <a:normAutofit fontScale="92500" lnSpcReduction="10000"/>
          </a:bodyPr>
          <a:lstStyle/>
          <a:p>
            <a:pPr algn="ctr">
              <a:lnSpc>
                <a:spcPct val="95000"/>
              </a:lnSpc>
              <a:spcBef>
                <a:spcPct val="0"/>
              </a:spcBef>
              <a:spcAft>
                <a:spcPts val="600"/>
              </a:spcAft>
            </a:pPr>
            <a:r>
              <a:rPr lang="en-US" sz="4200" b="1" spc="-50" dirty="0">
                <a:latin typeface="+mj-lt"/>
                <a:ea typeface="+mj-ea"/>
                <a:cs typeface="+mj-cs"/>
              </a:rPr>
              <a:t>Α΄ </a:t>
            </a:r>
            <a:r>
              <a:rPr lang="en-US" sz="4200" b="1" spc="-50" dirty="0">
                <a:ea typeface="+mj-ea"/>
                <a:cs typeface="+mj-cs"/>
              </a:rPr>
              <a:t>ΛΥΚΕΙΟΥ</a:t>
            </a:r>
            <a:endParaRPr lang="el-GR" sz="4200" b="1" spc="-50" dirty="0">
              <a:ea typeface="+mj-ea"/>
              <a:cs typeface="+mj-cs"/>
            </a:endParaRPr>
          </a:p>
          <a:p>
            <a:pPr>
              <a:lnSpc>
                <a:spcPct val="95000"/>
              </a:lnSpc>
              <a:spcBef>
                <a:spcPct val="0"/>
              </a:spcBef>
              <a:spcAft>
                <a:spcPts val="600"/>
              </a:spcAft>
            </a:pPr>
            <a:endParaRPr lang="en-US" sz="4200" b="1" spc="-50" dirty="0">
              <a:latin typeface="+mj-lt"/>
              <a:ea typeface="+mj-ea"/>
              <a:cs typeface="+mj-cs"/>
            </a:endParaRPr>
          </a:p>
          <a:p>
            <a:pPr>
              <a:lnSpc>
                <a:spcPct val="95000"/>
              </a:lnSpc>
              <a:spcBef>
                <a:spcPct val="0"/>
              </a:spcBef>
              <a:spcAft>
                <a:spcPts val="600"/>
              </a:spcAft>
            </a:pPr>
            <a:r>
              <a:rPr lang="el-GR" sz="4200" b="1" spc="-50" dirty="0">
                <a:latin typeface="+mj-lt"/>
                <a:ea typeface="+mj-ea"/>
                <a:cs typeface="+mj-cs"/>
              </a:rPr>
              <a:t>Μαθήματα Κοινού Κορμού</a:t>
            </a:r>
          </a:p>
          <a:p>
            <a:pPr algn="ctr">
              <a:lnSpc>
                <a:spcPct val="95000"/>
              </a:lnSpc>
              <a:spcBef>
                <a:spcPct val="0"/>
              </a:spcBef>
              <a:spcAft>
                <a:spcPts val="600"/>
              </a:spcAft>
            </a:pPr>
            <a:r>
              <a:rPr lang="el-GR" sz="4200" b="1" spc="-50" dirty="0">
                <a:latin typeface="+mj-lt"/>
                <a:ea typeface="+mj-ea"/>
                <a:cs typeface="+mj-cs"/>
              </a:rPr>
              <a:t>+</a:t>
            </a:r>
          </a:p>
          <a:p>
            <a:pPr>
              <a:lnSpc>
                <a:spcPct val="95000"/>
              </a:lnSpc>
              <a:spcBef>
                <a:spcPct val="0"/>
              </a:spcBef>
              <a:spcAft>
                <a:spcPts val="600"/>
              </a:spcAft>
            </a:pPr>
            <a:r>
              <a:rPr lang="el-GR" sz="4200" b="1" spc="-50" dirty="0">
                <a:latin typeface="+mj-lt"/>
                <a:ea typeface="+mj-ea"/>
                <a:cs typeface="+mj-cs"/>
              </a:rPr>
              <a:t> Μαθήματα Ομάδας Προσανατολισμού</a:t>
            </a:r>
            <a:endParaRPr lang="en-US" sz="4200" b="1" spc="-50" dirty="0">
              <a:latin typeface="+mj-lt"/>
              <a:ea typeface="+mj-ea"/>
              <a:cs typeface="+mj-cs"/>
            </a:endParaRPr>
          </a:p>
        </p:txBody>
      </p:sp>
      <p:pic>
        <p:nvPicPr>
          <p:cNvPr id="4" name="Picture 3">
            <a:extLst>
              <a:ext uri="{FF2B5EF4-FFF2-40B4-BE49-F238E27FC236}">
                <a16:creationId xmlns:a16="http://schemas.microsoft.com/office/drawing/2014/main" id="{1FB62977-37D3-A0D0-E0DC-130F35AC4646}"/>
              </a:ext>
            </a:extLst>
          </p:cNvPr>
          <p:cNvPicPr>
            <a:picLocks noChangeAspect="1"/>
          </p:cNvPicPr>
          <p:nvPr/>
        </p:nvPicPr>
        <p:blipFill>
          <a:blip r:embed="rId3"/>
          <a:srcRect l="28027" t="20429" r="52596" b="27848"/>
          <a:stretch/>
        </p:blipFill>
        <p:spPr>
          <a:xfrm>
            <a:off x="4572000" y="-168442"/>
            <a:ext cx="7620000" cy="7026441"/>
          </a:xfrm>
          <a:prstGeom prst="rect">
            <a:avLst/>
          </a:prstGeom>
        </p:spPr>
      </p:pic>
    </p:spTree>
    <p:extLst>
      <p:ext uri="{BB962C8B-B14F-4D97-AF65-F5344CB8AC3E}">
        <p14:creationId xmlns:p14="http://schemas.microsoft.com/office/powerpoint/2010/main" val="728637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AA89B6-54E6-B070-94A4-629794E6BBC2}"/>
              </a:ext>
            </a:extLst>
          </p:cNvPr>
          <p:cNvSpPr txBox="1"/>
          <p:nvPr/>
        </p:nvSpPr>
        <p:spPr>
          <a:xfrm>
            <a:off x="0" y="1335514"/>
            <a:ext cx="5250030" cy="4195388"/>
          </a:xfrm>
          <a:prstGeom prst="rect">
            <a:avLst/>
          </a:prstGeom>
        </p:spPr>
        <p:txBody>
          <a:bodyPr vert="horz" lIns="91440" tIns="45720" rIns="91440" bIns="45720" rtlCol="0">
            <a:normAutofit/>
          </a:bodyPr>
          <a:lstStyle/>
          <a:p>
            <a:pPr algn="ctr">
              <a:lnSpc>
                <a:spcPct val="105000"/>
              </a:lnSpc>
              <a:spcAft>
                <a:spcPts val="600"/>
              </a:spcAft>
            </a:pPr>
            <a:endParaRPr lang="el-CY" sz="3200" b="1" dirty="0"/>
          </a:p>
          <a:p>
            <a:pPr algn="ctr">
              <a:lnSpc>
                <a:spcPct val="105000"/>
              </a:lnSpc>
              <a:spcAft>
                <a:spcPts val="600"/>
              </a:spcAft>
            </a:pPr>
            <a:endParaRPr lang="el-CY" sz="3200" b="1" dirty="0"/>
          </a:p>
          <a:p>
            <a:pPr algn="ctr">
              <a:lnSpc>
                <a:spcPct val="105000"/>
              </a:lnSpc>
              <a:spcAft>
                <a:spcPts val="600"/>
              </a:spcAft>
            </a:pPr>
            <a:r>
              <a:rPr lang="en-US" sz="3200" b="1" dirty="0"/>
              <a:t>Μα</a:t>
            </a:r>
            <a:r>
              <a:rPr lang="en-US" sz="3200" b="1" dirty="0" err="1"/>
              <a:t>θήμ</a:t>
            </a:r>
            <a:r>
              <a:rPr lang="en-US" sz="3200" b="1" dirty="0"/>
              <a:t>ατα Κοινού Κορμού Β’ και Γ’ Λυκείου</a:t>
            </a:r>
          </a:p>
        </p:txBody>
      </p:sp>
      <p:pic>
        <p:nvPicPr>
          <p:cNvPr id="4" name="Picture 3">
            <a:extLst>
              <a:ext uri="{FF2B5EF4-FFF2-40B4-BE49-F238E27FC236}">
                <a16:creationId xmlns:a16="http://schemas.microsoft.com/office/drawing/2014/main" id="{955EFB64-C0BC-1522-A091-953ED65A209D}"/>
              </a:ext>
            </a:extLst>
          </p:cNvPr>
          <p:cNvPicPr>
            <a:picLocks noChangeAspect="1"/>
          </p:cNvPicPr>
          <p:nvPr/>
        </p:nvPicPr>
        <p:blipFill>
          <a:blip r:embed="rId3"/>
          <a:srcRect l="28816" t="45467" r="55932" b="22601"/>
          <a:stretch/>
        </p:blipFill>
        <p:spPr>
          <a:xfrm>
            <a:off x="5040980" y="0"/>
            <a:ext cx="7151020" cy="6857999"/>
          </a:xfrm>
          <a:prstGeom prst="rect">
            <a:avLst/>
          </a:prstGeom>
        </p:spPr>
      </p:pic>
      <p:pic>
        <p:nvPicPr>
          <p:cNvPr id="6" name="Picture 5">
            <a:extLst>
              <a:ext uri="{FF2B5EF4-FFF2-40B4-BE49-F238E27FC236}">
                <a16:creationId xmlns:a16="http://schemas.microsoft.com/office/drawing/2014/main" id="{459D069B-A759-43E8-290B-0FC77493B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46750"/>
            <a:ext cx="1035050" cy="1111250"/>
          </a:xfrm>
          <a:prstGeom prst="rect">
            <a:avLst/>
          </a:prstGeom>
        </p:spPr>
      </p:pic>
    </p:spTree>
    <p:extLst>
      <p:ext uri="{BB962C8B-B14F-4D97-AF65-F5344CB8AC3E}">
        <p14:creationId xmlns:p14="http://schemas.microsoft.com/office/powerpoint/2010/main" val="111275244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2299</TotalTime>
  <Words>950</Words>
  <Application>Microsoft Office PowerPoint</Application>
  <PresentationFormat>Widescreen</PresentationFormat>
  <Paragraphs>158</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Aptos</vt:lpstr>
      <vt:lpstr>Arial</vt:lpstr>
      <vt:lpstr>Avenir Next LT Pro</vt:lpstr>
      <vt:lpstr>Calibri</vt:lpstr>
      <vt:lpstr>Century Gothic</vt:lpstr>
      <vt:lpstr>Comic Sans MS</vt:lpstr>
      <vt:lpstr>Wingdings</vt:lpstr>
      <vt:lpstr>Wingdings 3</vt:lpstr>
      <vt:lpstr>Wisp</vt:lpstr>
      <vt:lpstr>      Η πρώτη καθοριστική απόφαση, και η επιλογή «Ομάδας Μαθημάτων Προσανατολισμού (ΟΜΠ) για το Λύκειο»  </vt:lpstr>
      <vt:lpstr>PowerPoint Presentation</vt:lpstr>
      <vt:lpstr>ΟΜΑΔΕΣ ΠΡΟΣΑΝΑΤΟΛΙΣΜΟΥ ΚΑΙ ΚΑΤΕΥΘΥΝΣΕΙΣ ΛΥΚΕΙΟΥ</vt:lpstr>
      <vt:lpstr>Α’ Λυκείου (Ομάδες Προσανατολισμού)</vt:lpstr>
      <vt:lpstr>PowerPoint Presentation</vt:lpstr>
      <vt:lpstr>Ομάδες Μαθημάτων Προσανατολισμού Α’ Λυκείου -&gt; Κατευθύνσεις Β’ και Γ’ Λυκείου</vt:lpstr>
      <vt:lpstr>Εξεταζόμενα Μαθήματα Α΄ Λυκείου </vt:lpstr>
      <vt:lpstr>PowerPoint Presentation</vt:lpstr>
      <vt:lpstr>PowerPoint Presentation</vt:lpstr>
      <vt:lpstr>Κατεύθυνση Κλασικών και Ανθρωπιστικών Σπουδών </vt:lpstr>
      <vt:lpstr>Κατεύθυνση  Ξένων Γλωσσών και Ευρωπαϊκών Σπουδών </vt:lpstr>
      <vt:lpstr>ΚΑΤΕΥΘΥΝΣΕΙΣ ΚΑΙ ΕΝΔΕΙΚΤΙΚΕΣ ΣΠΟΥΔΕΣ</vt:lpstr>
      <vt:lpstr>Κατεύθυνση Θετικών Επιστήμων/ Βιοεπιστημών/ Πληροφορικής / Τεχνολογίας</vt:lpstr>
      <vt:lpstr>PowerPoint Presentation</vt:lpstr>
      <vt:lpstr>Κατεύθυνση Οικονομικών Επιστημών</vt:lpstr>
      <vt:lpstr>PowerPoint Presentation</vt:lpstr>
      <vt:lpstr>Κατεύθυνση Εμπορίου και Υπηρεσιών </vt:lpstr>
      <vt:lpstr>PowerPoint Presentation</vt:lpstr>
      <vt:lpstr>Κατεύθυνση Καλών Τεχνών</vt:lpstr>
      <vt:lpstr>PowerPoint Presentation</vt:lpstr>
      <vt:lpstr>ΕΝΔΕΙΚΤΙΚΕΣ ΣΠΟΥΔΕΣ ΑΠΟ ΟΛΕΣ ΤΙΣ ΚΑΤΕΥΘΥΝΣΕΙΣ (ανάλογα με τα μαθήματα επιλογής στη Β΄ και Γ΄ Λυκείου)</vt:lpstr>
      <vt:lpstr>PowerPoint Presentation</vt:lpstr>
      <vt:lpstr>Τι κάνω σε περίπτωση που θέλω να αλλάξω είτε ΟΜΠ είτε Κατεύθυνση??  </vt:lpstr>
      <vt:lpstr> ΜΕΣΑ  ΥΛΟΠΟΙΗΣΗΣ  ΤΗΣ ΔΙΑΔΙΚΑΣΙΑΣ  ΕΠΙΛΟΓΗΣ  ΕΚΠΑΙΔΕΥΤΙΚΗΣ  - ΕΠΑΓΓΕΛΜΑΤΙΚΗΣ  ΑΠΟΦΑΣΗΣ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Μαρί Τζούλια Αμερικάνου</dc:creator>
  <cp:lastModifiedBy>ΕΛΕΝΑ ΚΟΥΜΕΝΗ</cp:lastModifiedBy>
  <cp:revision>94</cp:revision>
  <cp:lastPrinted>2024-12-16T05:18:02Z</cp:lastPrinted>
  <dcterms:created xsi:type="dcterms:W3CDTF">2024-11-19T11:05:58Z</dcterms:created>
  <dcterms:modified xsi:type="dcterms:W3CDTF">2024-12-17T06:48:49Z</dcterms:modified>
</cp:coreProperties>
</file>